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9D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45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87922D-CF27-8A5C-64F3-A02B98B88E41}"/>
              </a:ext>
            </a:extLst>
          </p:cNvPr>
          <p:cNvSpPr>
            <a:spLocks noGrp="1"/>
          </p:cNvSpPr>
          <p:nvPr>
            <p:ph type="ctrTitle"/>
          </p:nvPr>
        </p:nvSpPr>
        <p:spPr>
          <a:xfrm>
            <a:off x="1524000" y="1122363"/>
            <a:ext cx="9144000" cy="2387600"/>
          </a:xfrm>
        </p:spPr>
        <p:txBody>
          <a:bodyPr anchor="b"/>
          <a:lstStyle>
            <a:lvl1pPr algn="ctr">
              <a:defRPr sz="6000">
                <a:latin typeface="Parka Black" panose="02000503040000020004" pitchFamily="50" charset="0"/>
              </a:defRPr>
            </a:lvl1pPr>
          </a:lstStyle>
          <a:p>
            <a:r>
              <a:rPr lang="fr-FR" dirty="0"/>
              <a:t>Modifiez le style du titre</a:t>
            </a:r>
          </a:p>
        </p:txBody>
      </p:sp>
      <p:sp>
        <p:nvSpPr>
          <p:cNvPr id="3" name="Sous-titre 2">
            <a:extLst>
              <a:ext uri="{FF2B5EF4-FFF2-40B4-BE49-F238E27FC236}">
                <a16:creationId xmlns:a16="http://schemas.microsoft.com/office/drawing/2014/main" id="{12424648-4234-7717-60AF-6EA5E4B9A005}"/>
              </a:ext>
            </a:extLst>
          </p:cNvPr>
          <p:cNvSpPr>
            <a:spLocks noGrp="1"/>
          </p:cNvSpPr>
          <p:nvPr>
            <p:ph type="subTitle" idx="1"/>
          </p:nvPr>
        </p:nvSpPr>
        <p:spPr>
          <a:xfrm>
            <a:off x="1524000" y="3602038"/>
            <a:ext cx="9144000" cy="1655762"/>
          </a:xfrm>
        </p:spPr>
        <p:txBody>
          <a:bodyPr/>
          <a:lstStyle>
            <a:lvl1pPr marL="0" indent="0" algn="ctr">
              <a:buNone/>
              <a:defRPr sz="2400">
                <a:latin typeface="Parka Regular" panose="0200050304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95327D2B-9F89-2626-6CFA-66007C8D0387}"/>
              </a:ext>
            </a:extLst>
          </p:cNvPr>
          <p:cNvSpPr>
            <a:spLocks noGrp="1"/>
          </p:cNvSpPr>
          <p:nvPr>
            <p:ph type="dt" sz="half" idx="10"/>
          </p:nvPr>
        </p:nvSpPr>
        <p:spPr/>
        <p:txBody>
          <a:bodyPr/>
          <a:lstStyle/>
          <a:p>
            <a:fld id="{B529469F-0370-4C40-9D04-0461E0F38BE5}" type="datetimeFigureOut">
              <a:rPr lang="fr-FR" smtClean="0"/>
              <a:t>15/04/2024</a:t>
            </a:fld>
            <a:endParaRPr lang="fr-FR"/>
          </a:p>
        </p:txBody>
      </p:sp>
      <p:sp>
        <p:nvSpPr>
          <p:cNvPr id="5" name="Espace réservé du pied de page 4">
            <a:extLst>
              <a:ext uri="{FF2B5EF4-FFF2-40B4-BE49-F238E27FC236}">
                <a16:creationId xmlns:a16="http://schemas.microsoft.com/office/drawing/2014/main" id="{3D6F9143-DEE8-9EE5-CE05-348D0A433B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1068D70-52F8-EF2B-77D8-FBAA9290B640}"/>
              </a:ext>
            </a:extLst>
          </p:cNvPr>
          <p:cNvSpPr>
            <a:spLocks noGrp="1"/>
          </p:cNvSpPr>
          <p:nvPr>
            <p:ph type="sldNum" sz="quarter" idx="12"/>
          </p:nvPr>
        </p:nvSpPr>
        <p:spPr/>
        <p:txBody>
          <a:bodyPr/>
          <a:lstStyle/>
          <a:p>
            <a:fld id="{1B7610D2-AAD7-45BE-8A54-2105D64CAD1F}" type="slidenum">
              <a:rPr lang="fr-FR" smtClean="0"/>
              <a:t>‹N°›</a:t>
            </a:fld>
            <a:endParaRPr lang="fr-FR"/>
          </a:p>
        </p:txBody>
      </p:sp>
      <p:pic>
        <p:nvPicPr>
          <p:cNvPr id="7" name="Image 6">
            <a:extLst>
              <a:ext uri="{FF2B5EF4-FFF2-40B4-BE49-F238E27FC236}">
                <a16:creationId xmlns:a16="http://schemas.microsoft.com/office/drawing/2014/main" id="{2CE64339-1976-F776-9578-93FE17A276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61986" y="607510"/>
            <a:ext cx="2651213" cy="605395"/>
          </a:xfrm>
          <a:prstGeom prst="rect">
            <a:avLst/>
          </a:prstGeom>
        </p:spPr>
      </p:pic>
    </p:spTree>
    <p:extLst>
      <p:ext uri="{BB962C8B-B14F-4D97-AF65-F5344CB8AC3E}">
        <p14:creationId xmlns:p14="http://schemas.microsoft.com/office/powerpoint/2010/main" val="3998667323"/>
      </p:ext>
    </p:extLst>
  </p:cSld>
  <p:clrMapOvr>
    <a:masterClrMapping/>
  </p:clrMapOvr>
  <p:transition spd="med">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BAFA41-35A0-3FD7-D344-82FCD39491A5}"/>
              </a:ext>
            </a:extLst>
          </p:cNvPr>
          <p:cNvSpPr>
            <a:spLocks noGrp="1"/>
          </p:cNvSpPr>
          <p:nvPr>
            <p:ph type="title"/>
          </p:nvPr>
        </p:nvSpPr>
        <p:spPr>
          <a:xfrm>
            <a:off x="1607574" y="654152"/>
            <a:ext cx="8976851" cy="567660"/>
          </a:xfrm>
        </p:spPr>
        <p:txBody>
          <a:bodyPr/>
          <a:lstStyle>
            <a:lvl1pPr algn="ctr">
              <a:defRPr>
                <a:solidFill>
                  <a:schemeClr val="bg1"/>
                </a:solidFill>
                <a:latin typeface="Parka Black" panose="02000503040000020004" pitchFamily="50"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A9FCFCC9-E835-D8DE-007F-1E31F9FF34E8}"/>
              </a:ext>
            </a:extLst>
          </p:cNvPr>
          <p:cNvSpPr>
            <a:spLocks noGrp="1"/>
          </p:cNvSpPr>
          <p:nvPr>
            <p:ph idx="1"/>
          </p:nvPr>
        </p:nvSpPr>
        <p:spPr>
          <a:xfrm>
            <a:off x="838200" y="1825625"/>
            <a:ext cx="10515600" cy="4063898"/>
          </a:xfrm>
        </p:spPr>
        <p:txBody>
          <a:bodyPr/>
          <a:lstStyle>
            <a:lvl1pPr>
              <a:defRPr>
                <a:latin typeface="Parka Regular" panose="02000503040000020004" pitchFamily="50" charset="0"/>
              </a:defRPr>
            </a:lvl1pPr>
            <a:lvl2pPr>
              <a:defRPr>
                <a:latin typeface="Parka Regular" panose="02000503040000020004" pitchFamily="50" charset="0"/>
              </a:defRPr>
            </a:lvl2pPr>
            <a:lvl3pPr>
              <a:defRPr>
                <a:latin typeface="Parka Regular" panose="02000503040000020004" pitchFamily="50" charset="0"/>
              </a:defRPr>
            </a:lvl3pPr>
            <a:lvl4pPr>
              <a:defRPr>
                <a:latin typeface="Parka Regular" panose="02000503040000020004" pitchFamily="50" charset="0"/>
              </a:defRPr>
            </a:lvl4pPr>
            <a:lvl5pPr>
              <a:defRPr>
                <a:latin typeface="Parka Regular" panose="02000503040000020004" pitchFamily="50"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1D85E315-C49C-6CC1-83B3-EA4E1BCEFFEC}"/>
              </a:ext>
            </a:extLst>
          </p:cNvPr>
          <p:cNvSpPr>
            <a:spLocks noGrp="1"/>
          </p:cNvSpPr>
          <p:nvPr>
            <p:ph type="dt" sz="half" idx="10"/>
          </p:nvPr>
        </p:nvSpPr>
        <p:spPr/>
        <p:txBody>
          <a:bodyPr/>
          <a:lstStyle/>
          <a:p>
            <a:fld id="{B529469F-0370-4C40-9D04-0461E0F38BE5}" type="datetimeFigureOut">
              <a:rPr lang="fr-FR" smtClean="0"/>
              <a:t>15/04/2024</a:t>
            </a:fld>
            <a:endParaRPr lang="fr-FR"/>
          </a:p>
        </p:txBody>
      </p:sp>
      <p:sp>
        <p:nvSpPr>
          <p:cNvPr id="5" name="Espace réservé du pied de page 4">
            <a:extLst>
              <a:ext uri="{FF2B5EF4-FFF2-40B4-BE49-F238E27FC236}">
                <a16:creationId xmlns:a16="http://schemas.microsoft.com/office/drawing/2014/main" id="{F8B57486-C0CF-20BF-0CEF-26D843FD5C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154C76B-AFA1-68FD-6DDC-0FE82439AA18}"/>
              </a:ext>
            </a:extLst>
          </p:cNvPr>
          <p:cNvSpPr>
            <a:spLocks noGrp="1"/>
          </p:cNvSpPr>
          <p:nvPr>
            <p:ph type="sldNum" sz="quarter" idx="12"/>
          </p:nvPr>
        </p:nvSpPr>
        <p:spPr/>
        <p:txBody>
          <a:bodyPr/>
          <a:lstStyle/>
          <a:p>
            <a:fld id="{1B7610D2-AAD7-45BE-8A54-2105D64CAD1F}" type="slidenum">
              <a:rPr lang="fr-FR" smtClean="0"/>
              <a:t>‹N°›</a:t>
            </a:fld>
            <a:endParaRPr lang="fr-FR"/>
          </a:p>
        </p:txBody>
      </p:sp>
    </p:spTree>
    <p:extLst>
      <p:ext uri="{BB962C8B-B14F-4D97-AF65-F5344CB8AC3E}">
        <p14:creationId xmlns:p14="http://schemas.microsoft.com/office/powerpoint/2010/main" val="2955541219"/>
      </p:ext>
    </p:extLst>
  </p:cSld>
  <p:clrMapOvr>
    <a:masterClrMapping/>
  </p:clrMapOvr>
  <p:transition spd="med">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4EDEB2-B8BB-C0CF-9B9D-817894967753}"/>
              </a:ext>
            </a:extLst>
          </p:cNvPr>
          <p:cNvSpPr>
            <a:spLocks noGrp="1"/>
          </p:cNvSpPr>
          <p:nvPr>
            <p:ph type="title"/>
          </p:nvPr>
        </p:nvSpPr>
        <p:spPr>
          <a:xfrm>
            <a:off x="838200" y="2950638"/>
            <a:ext cx="10515600" cy="956724"/>
          </a:xfrm>
        </p:spPr>
        <p:txBody>
          <a:bodyPr anchor="b"/>
          <a:lstStyle>
            <a:lvl1pPr algn="ctr">
              <a:defRPr sz="6000">
                <a:latin typeface="Parka Black" panose="02000503040000020004" pitchFamily="50"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AEDCF7D0-D4A4-EFC5-A489-EECB65D21B46}"/>
              </a:ext>
            </a:extLst>
          </p:cNvPr>
          <p:cNvSpPr>
            <a:spLocks noGrp="1"/>
          </p:cNvSpPr>
          <p:nvPr>
            <p:ph type="body" idx="1"/>
          </p:nvPr>
        </p:nvSpPr>
        <p:spPr>
          <a:xfrm>
            <a:off x="838200" y="4406902"/>
            <a:ext cx="10515600" cy="365126"/>
          </a:xfrm>
        </p:spPr>
        <p:txBody>
          <a:bodyPr/>
          <a:lstStyle>
            <a:lvl1pPr marL="0" indent="0" algn="ctr">
              <a:buNone/>
              <a:defRPr sz="2400">
                <a:solidFill>
                  <a:schemeClr val="tx1">
                    <a:tint val="75000"/>
                  </a:schemeClr>
                </a:solidFill>
                <a:latin typeface="Parka Regular" panose="02000503040000020004"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4" name="Espace réservé de la date 3">
            <a:extLst>
              <a:ext uri="{FF2B5EF4-FFF2-40B4-BE49-F238E27FC236}">
                <a16:creationId xmlns:a16="http://schemas.microsoft.com/office/drawing/2014/main" id="{4860AFA5-D41B-9A25-9511-CF405C46407F}"/>
              </a:ext>
            </a:extLst>
          </p:cNvPr>
          <p:cNvSpPr>
            <a:spLocks noGrp="1"/>
          </p:cNvSpPr>
          <p:nvPr>
            <p:ph type="dt" sz="half" idx="10"/>
          </p:nvPr>
        </p:nvSpPr>
        <p:spPr/>
        <p:txBody>
          <a:bodyPr/>
          <a:lstStyle/>
          <a:p>
            <a:fld id="{B529469F-0370-4C40-9D04-0461E0F38BE5}" type="datetimeFigureOut">
              <a:rPr lang="fr-FR" smtClean="0"/>
              <a:t>15/04/2024</a:t>
            </a:fld>
            <a:endParaRPr lang="fr-FR"/>
          </a:p>
        </p:txBody>
      </p:sp>
      <p:sp>
        <p:nvSpPr>
          <p:cNvPr id="5" name="Espace réservé du pied de page 4">
            <a:extLst>
              <a:ext uri="{FF2B5EF4-FFF2-40B4-BE49-F238E27FC236}">
                <a16:creationId xmlns:a16="http://schemas.microsoft.com/office/drawing/2014/main" id="{7F883453-D336-72BE-DA47-085F56C8BB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0505ED-3EBD-334F-57B8-9B6BD8DBE7A7}"/>
              </a:ext>
            </a:extLst>
          </p:cNvPr>
          <p:cNvSpPr>
            <a:spLocks noGrp="1"/>
          </p:cNvSpPr>
          <p:nvPr>
            <p:ph type="sldNum" sz="quarter" idx="12"/>
          </p:nvPr>
        </p:nvSpPr>
        <p:spPr/>
        <p:txBody>
          <a:bodyPr/>
          <a:lstStyle/>
          <a:p>
            <a:fld id="{1B7610D2-AAD7-45BE-8A54-2105D64CAD1F}" type="slidenum">
              <a:rPr lang="fr-FR" smtClean="0"/>
              <a:t>‹N°›</a:t>
            </a:fld>
            <a:endParaRPr lang="fr-FR"/>
          </a:p>
        </p:txBody>
      </p:sp>
    </p:spTree>
    <p:extLst>
      <p:ext uri="{BB962C8B-B14F-4D97-AF65-F5344CB8AC3E}">
        <p14:creationId xmlns:p14="http://schemas.microsoft.com/office/powerpoint/2010/main" val="2191676065"/>
      </p:ext>
    </p:extLst>
  </p:cSld>
  <p:clrMapOvr>
    <a:masterClrMapping/>
  </p:clrMapOvr>
  <p:transition spd="med">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B01388-B5D2-3AFF-B914-C841BB238436}"/>
              </a:ext>
            </a:extLst>
          </p:cNvPr>
          <p:cNvSpPr>
            <a:spLocks noGrp="1"/>
          </p:cNvSpPr>
          <p:nvPr>
            <p:ph type="title"/>
          </p:nvPr>
        </p:nvSpPr>
        <p:spPr>
          <a:xfrm>
            <a:off x="1297858" y="681037"/>
            <a:ext cx="8180439" cy="538163"/>
          </a:xfrm>
        </p:spPr>
        <p:txBody>
          <a:bodyPr/>
          <a:lstStyle>
            <a:lvl1pPr>
              <a:defRPr>
                <a:solidFill>
                  <a:schemeClr val="bg1"/>
                </a:solidFill>
                <a:latin typeface="Parka Black" panose="02000503040000020004" pitchFamily="50"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8DB24900-0190-5371-D98D-D00B1FD10456}"/>
              </a:ext>
            </a:extLst>
          </p:cNvPr>
          <p:cNvSpPr>
            <a:spLocks noGrp="1"/>
          </p:cNvSpPr>
          <p:nvPr>
            <p:ph sz="half" idx="1"/>
          </p:nvPr>
        </p:nvSpPr>
        <p:spPr>
          <a:xfrm>
            <a:off x="838200" y="1825625"/>
            <a:ext cx="5181600" cy="4093394"/>
          </a:xfrm>
        </p:spPr>
        <p:txBody>
          <a:bodyPr/>
          <a:lstStyle>
            <a:lvl1pPr>
              <a:defRPr>
                <a:latin typeface="Parka Regular" panose="02000503040000020004" pitchFamily="50" charset="0"/>
              </a:defRPr>
            </a:lvl1pPr>
            <a:lvl2pPr>
              <a:defRPr>
                <a:latin typeface="Parka Regular" panose="02000503040000020004" pitchFamily="50" charset="0"/>
              </a:defRPr>
            </a:lvl2pPr>
            <a:lvl3pPr>
              <a:defRPr>
                <a:latin typeface="Parka Regular" panose="02000503040000020004" pitchFamily="50" charset="0"/>
              </a:defRPr>
            </a:lvl3pPr>
            <a:lvl4pPr>
              <a:defRPr>
                <a:latin typeface="Parka Regular" panose="02000503040000020004" pitchFamily="50" charset="0"/>
              </a:defRPr>
            </a:lvl4pPr>
            <a:lvl5pPr>
              <a:defRPr>
                <a:latin typeface="Parka Regular" panose="02000503040000020004" pitchFamily="50"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436971D5-0729-57A2-4CB8-D541590BEA47}"/>
              </a:ext>
            </a:extLst>
          </p:cNvPr>
          <p:cNvSpPr>
            <a:spLocks noGrp="1"/>
          </p:cNvSpPr>
          <p:nvPr>
            <p:ph sz="half" idx="2"/>
          </p:nvPr>
        </p:nvSpPr>
        <p:spPr>
          <a:xfrm>
            <a:off x="6172200" y="1825625"/>
            <a:ext cx="5181600" cy="4093394"/>
          </a:xfrm>
        </p:spPr>
        <p:txBody>
          <a:bodyPr/>
          <a:lstStyle>
            <a:lvl1pPr>
              <a:defRPr>
                <a:latin typeface="Parka Regular" panose="02000503040000020004" pitchFamily="50" charset="0"/>
              </a:defRPr>
            </a:lvl1pPr>
            <a:lvl2pPr>
              <a:defRPr>
                <a:latin typeface="Parka Regular" panose="02000503040000020004" pitchFamily="50" charset="0"/>
              </a:defRPr>
            </a:lvl2pPr>
            <a:lvl3pPr>
              <a:defRPr>
                <a:latin typeface="Parka Regular" panose="02000503040000020004" pitchFamily="50" charset="0"/>
              </a:defRPr>
            </a:lvl3pPr>
            <a:lvl4pPr>
              <a:defRPr>
                <a:latin typeface="Parka Regular" panose="02000503040000020004" pitchFamily="50" charset="0"/>
              </a:defRPr>
            </a:lvl4pPr>
            <a:lvl5pPr>
              <a:defRPr>
                <a:latin typeface="Parka Regular" panose="02000503040000020004" pitchFamily="50"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a:extLst>
              <a:ext uri="{FF2B5EF4-FFF2-40B4-BE49-F238E27FC236}">
                <a16:creationId xmlns:a16="http://schemas.microsoft.com/office/drawing/2014/main" id="{CA0F9F7D-A171-24BB-A1B2-31AF5213C6B8}"/>
              </a:ext>
            </a:extLst>
          </p:cNvPr>
          <p:cNvSpPr>
            <a:spLocks noGrp="1"/>
          </p:cNvSpPr>
          <p:nvPr>
            <p:ph type="dt" sz="half" idx="10"/>
          </p:nvPr>
        </p:nvSpPr>
        <p:spPr/>
        <p:txBody>
          <a:bodyPr/>
          <a:lstStyle/>
          <a:p>
            <a:fld id="{B529469F-0370-4C40-9D04-0461E0F38BE5}" type="datetimeFigureOut">
              <a:rPr lang="fr-FR" smtClean="0"/>
              <a:t>15/04/2024</a:t>
            </a:fld>
            <a:endParaRPr lang="fr-FR"/>
          </a:p>
        </p:txBody>
      </p:sp>
      <p:sp>
        <p:nvSpPr>
          <p:cNvPr id="6" name="Espace réservé du pied de page 5">
            <a:extLst>
              <a:ext uri="{FF2B5EF4-FFF2-40B4-BE49-F238E27FC236}">
                <a16:creationId xmlns:a16="http://schemas.microsoft.com/office/drawing/2014/main" id="{266F0FB8-75C4-F6BE-F61F-B024439A440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4E46DEC-F934-2381-4BD9-E34779C34BE0}"/>
              </a:ext>
            </a:extLst>
          </p:cNvPr>
          <p:cNvSpPr>
            <a:spLocks noGrp="1"/>
          </p:cNvSpPr>
          <p:nvPr>
            <p:ph type="sldNum" sz="quarter" idx="12"/>
          </p:nvPr>
        </p:nvSpPr>
        <p:spPr/>
        <p:txBody>
          <a:bodyPr/>
          <a:lstStyle/>
          <a:p>
            <a:fld id="{1B7610D2-AAD7-45BE-8A54-2105D64CAD1F}" type="slidenum">
              <a:rPr lang="fr-FR" smtClean="0"/>
              <a:t>‹N°›</a:t>
            </a:fld>
            <a:endParaRPr lang="fr-FR"/>
          </a:p>
        </p:txBody>
      </p:sp>
    </p:spTree>
    <p:extLst>
      <p:ext uri="{BB962C8B-B14F-4D97-AF65-F5344CB8AC3E}">
        <p14:creationId xmlns:p14="http://schemas.microsoft.com/office/powerpoint/2010/main" val="668569628"/>
      </p:ext>
    </p:extLst>
  </p:cSld>
  <p:clrMapOvr>
    <a:masterClrMapping/>
  </p:clrMapOvr>
  <p:transition spd="med">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301E2D-7F48-0969-034C-B62C898DB118}"/>
              </a:ext>
            </a:extLst>
          </p:cNvPr>
          <p:cNvSpPr>
            <a:spLocks noGrp="1"/>
          </p:cNvSpPr>
          <p:nvPr>
            <p:ph type="title"/>
          </p:nvPr>
        </p:nvSpPr>
        <p:spPr>
          <a:xfrm>
            <a:off x="1170039" y="668337"/>
            <a:ext cx="9861755" cy="619689"/>
          </a:xfrm>
        </p:spPr>
        <p:txBody>
          <a:bodyPr/>
          <a:lstStyle>
            <a:lvl1pPr algn="ctr">
              <a:defRPr>
                <a:solidFill>
                  <a:schemeClr val="bg1"/>
                </a:solidFill>
                <a:latin typeface="Parka Black" panose="02000503040000020004" pitchFamily="50"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9DE3E5E7-679F-53CE-83A0-79444B48C960}"/>
              </a:ext>
            </a:extLst>
          </p:cNvPr>
          <p:cNvSpPr>
            <a:spLocks noGrp="1"/>
          </p:cNvSpPr>
          <p:nvPr>
            <p:ph type="body" idx="1"/>
          </p:nvPr>
        </p:nvSpPr>
        <p:spPr>
          <a:xfrm>
            <a:off x="839788" y="1681163"/>
            <a:ext cx="5157787" cy="823912"/>
          </a:xfrm>
        </p:spPr>
        <p:txBody>
          <a:bodyPr anchor="b"/>
          <a:lstStyle>
            <a:lvl1pPr marL="0" indent="0">
              <a:buNone/>
              <a:defRPr sz="2400" b="1">
                <a:latin typeface="Parka Black" panose="0200050304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a:extLst>
              <a:ext uri="{FF2B5EF4-FFF2-40B4-BE49-F238E27FC236}">
                <a16:creationId xmlns:a16="http://schemas.microsoft.com/office/drawing/2014/main" id="{8159F708-D0B8-035E-6C53-E834D345195C}"/>
              </a:ext>
            </a:extLst>
          </p:cNvPr>
          <p:cNvSpPr>
            <a:spLocks noGrp="1"/>
          </p:cNvSpPr>
          <p:nvPr>
            <p:ph sz="half" idx="2"/>
          </p:nvPr>
        </p:nvSpPr>
        <p:spPr>
          <a:xfrm>
            <a:off x="839788" y="2505075"/>
            <a:ext cx="5157787" cy="3394280"/>
          </a:xfrm>
        </p:spPr>
        <p:txBody>
          <a:bodyPr/>
          <a:lstStyle>
            <a:lvl1pPr>
              <a:defRPr>
                <a:latin typeface="Parka Regular" panose="02000503040000020004" pitchFamily="50" charset="0"/>
              </a:defRPr>
            </a:lvl1pPr>
            <a:lvl2pPr>
              <a:defRPr>
                <a:latin typeface="Parka Regular" panose="02000503040000020004" pitchFamily="50" charset="0"/>
              </a:defRPr>
            </a:lvl2pPr>
            <a:lvl3pPr>
              <a:defRPr>
                <a:latin typeface="Parka Regular" panose="02000503040000020004" pitchFamily="50" charset="0"/>
              </a:defRPr>
            </a:lvl3pPr>
            <a:lvl4pPr>
              <a:defRPr>
                <a:latin typeface="Parka Regular" panose="02000503040000020004" pitchFamily="50" charset="0"/>
              </a:defRPr>
            </a:lvl4pPr>
            <a:lvl5pPr>
              <a:defRPr>
                <a:latin typeface="Parka Regular" panose="02000503040000020004" pitchFamily="50"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a:extLst>
              <a:ext uri="{FF2B5EF4-FFF2-40B4-BE49-F238E27FC236}">
                <a16:creationId xmlns:a16="http://schemas.microsoft.com/office/drawing/2014/main" id="{244843C0-6DCB-B36B-8B4C-EE5D9EF17AA3}"/>
              </a:ext>
            </a:extLst>
          </p:cNvPr>
          <p:cNvSpPr>
            <a:spLocks noGrp="1"/>
          </p:cNvSpPr>
          <p:nvPr>
            <p:ph type="body" sz="quarter" idx="3"/>
          </p:nvPr>
        </p:nvSpPr>
        <p:spPr>
          <a:xfrm>
            <a:off x="6172200" y="1681163"/>
            <a:ext cx="5183188" cy="823912"/>
          </a:xfrm>
        </p:spPr>
        <p:txBody>
          <a:bodyPr anchor="b"/>
          <a:lstStyle>
            <a:lvl1pPr marL="0" indent="0">
              <a:buNone/>
              <a:defRPr sz="2400" b="1">
                <a:latin typeface="Parka Black" panose="0200050304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a:extLst>
              <a:ext uri="{FF2B5EF4-FFF2-40B4-BE49-F238E27FC236}">
                <a16:creationId xmlns:a16="http://schemas.microsoft.com/office/drawing/2014/main" id="{D9169261-084D-7DD3-2814-5E387C671C46}"/>
              </a:ext>
            </a:extLst>
          </p:cNvPr>
          <p:cNvSpPr>
            <a:spLocks noGrp="1"/>
          </p:cNvSpPr>
          <p:nvPr>
            <p:ph sz="quarter" idx="4"/>
          </p:nvPr>
        </p:nvSpPr>
        <p:spPr>
          <a:xfrm>
            <a:off x="6172200" y="2505075"/>
            <a:ext cx="5183188" cy="3394280"/>
          </a:xfrm>
        </p:spPr>
        <p:txBody>
          <a:bodyPr/>
          <a:lstStyle>
            <a:lvl1pPr>
              <a:defRPr>
                <a:latin typeface="Parka Regular" panose="02000503040000020004" pitchFamily="50" charset="0"/>
              </a:defRPr>
            </a:lvl1pPr>
            <a:lvl2pPr>
              <a:defRPr>
                <a:latin typeface="Parka Regular" panose="02000503040000020004" pitchFamily="50" charset="0"/>
              </a:defRPr>
            </a:lvl2pPr>
            <a:lvl3pPr>
              <a:defRPr>
                <a:latin typeface="Parka Regular" panose="02000503040000020004" pitchFamily="50" charset="0"/>
              </a:defRPr>
            </a:lvl3pPr>
            <a:lvl4pPr>
              <a:defRPr>
                <a:latin typeface="Parka Regular" panose="02000503040000020004" pitchFamily="50" charset="0"/>
              </a:defRPr>
            </a:lvl4pPr>
            <a:lvl5pPr>
              <a:defRPr>
                <a:latin typeface="Parka Regular" panose="02000503040000020004" pitchFamily="50"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a:extLst>
              <a:ext uri="{FF2B5EF4-FFF2-40B4-BE49-F238E27FC236}">
                <a16:creationId xmlns:a16="http://schemas.microsoft.com/office/drawing/2014/main" id="{4C88F4F0-69C0-A104-0FAF-EC79C4811949}"/>
              </a:ext>
            </a:extLst>
          </p:cNvPr>
          <p:cNvSpPr>
            <a:spLocks noGrp="1"/>
          </p:cNvSpPr>
          <p:nvPr>
            <p:ph type="dt" sz="half" idx="10"/>
          </p:nvPr>
        </p:nvSpPr>
        <p:spPr/>
        <p:txBody>
          <a:bodyPr/>
          <a:lstStyle/>
          <a:p>
            <a:fld id="{B529469F-0370-4C40-9D04-0461E0F38BE5}" type="datetimeFigureOut">
              <a:rPr lang="fr-FR" smtClean="0"/>
              <a:t>15/04/2024</a:t>
            </a:fld>
            <a:endParaRPr lang="fr-FR"/>
          </a:p>
        </p:txBody>
      </p:sp>
      <p:sp>
        <p:nvSpPr>
          <p:cNvPr id="8" name="Espace réservé du pied de page 7">
            <a:extLst>
              <a:ext uri="{FF2B5EF4-FFF2-40B4-BE49-F238E27FC236}">
                <a16:creationId xmlns:a16="http://schemas.microsoft.com/office/drawing/2014/main" id="{8E7627A9-46A7-66AF-779A-327D478817D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F9A31E7-208A-46C2-C954-FA7AEECF0988}"/>
              </a:ext>
            </a:extLst>
          </p:cNvPr>
          <p:cNvSpPr>
            <a:spLocks noGrp="1"/>
          </p:cNvSpPr>
          <p:nvPr>
            <p:ph type="sldNum" sz="quarter" idx="12"/>
          </p:nvPr>
        </p:nvSpPr>
        <p:spPr/>
        <p:txBody>
          <a:bodyPr/>
          <a:lstStyle/>
          <a:p>
            <a:fld id="{1B7610D2-AAD7-45BE-8A54-2105D64CAD1F}" type="slidenum">
              <a:rPr lang="fr-FR" smtClean="0"/>
              <a:t>‹N°›</a:t>
            </a:fld>
            <a:endParaRPr lang="fr-FR"/>
          </a:p>
        </p:txBody>
      </p:sp>
    </p:spTree>
    <p:extLst>
      <p:ext uri="{BB962C8B-B14F-4D97-AF65-F5344CB8AC3E}">
        <p14:creationId xmlns:p14="http://schemas.microsoft.com/office/powerpoint/2010/main" val="3435035573"/>
      </p:ext>
    </p:extLst>
  </p:cSld>
  <p:clrMapOvr>
    <a:masterClrMapping/>
  </p:clrMapOvr>
  <p:transition spd="med">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FA368-B3E2-EBAC-7CFE-4A083373AB4D}"/>
              </a:ext>
            </a:extLst>
          </p:cNvPr>
          <p:cNvSpPr>
            <a:spLocks noGrp="1"/>
          </p:cNvSpPr>
          <p:nvPr>
            <p:ph type="title"/>
          </p:nvPr>
        </p:nvSpPr>
        <p:spPr>
          <a:xfrm>
            <a:off x="838200" y="914400"/>
            <a:ext cx="5452857" cy="581026"/>
          </a:xfrm>
        </p:spPr>
        <p:txBody>
          <a:bodyPr anchor="b"/>
          <a:lstStyle>
            <a:lvl1pPr>
              <a:defRPr sz="3200">
                <a:solidFill>
                  <a:schemeClr val="bg1"/>
                </a:solidFill>
                <a:latin typeface="Parka Black" panose="02000503040000020004" pitchFamily="50" charset="0"/>
              </a:defRPr>
            </a:lvl1pPr>
          </a:lstStyle>
          <a:p>
            <a:r>
              <a:rPr lang="fr-FR" dirty="0"/>
              <a:t>Modifiez le style du titre</a:t>
            </a:r>
          </a:p>
        </p:txBody>
      </p:sp>
      <p:sp>
        <p:nvSpPr>
          <p:cNvPr id="4" name="Espace réservé du texte 3">
            <a:extLst>
              <a:ext uri="{FF2B5EF4-FFF2-40B4-BE49-F238E27FC236}">
                <a16:creationId xmlns:a16="http://schemas.microsoft.com/office/drawing/2014/main" id="{DDFB8110-CECD-48C8-06CB-A0262745A6CE}"/>
              </a:ext>
            </a:extLst>
          </p:cNvPr>
          <p:cNvSpPr>
            <a:spLocks noGrp="1"/>
          </p:cNvSpPr>
          <p:nvPr>
            <p:ph type="body" sz="half" idx="2"/>
          </p:nvPr>
        </p:nvSpPr>
        <p:spPr>
          <a:xfrm>
            <a:off x="839788" y="2057400"/>
            <a:ext cx="3932237" cy="3811588"/>
          </a:xfrm>
        </p:spPr>
        <p:txBody>
          <a:bodyPr/>
          <a:lstStyle>
            <a:lvl1pPr marL="0" indent="0">
              <a:buNone/>
              <a:defRPr sz="1600">
                <a:latin typeface="Parka Regular" panose="02000503040000020004"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Espace réservé de la date 4">
            <a:extLst>
              <a:ext uri="{FF2B5EF4-FFF2-40B4-BE49-F238E27FC236}">
                <a16:creationId xmlns:a16="http://schemas.microsoft.com/office/drawing/2014/main" id="{ECF43FA3-BA2F-A8E9-3B92-AE9B6A5C7314}"/>
              </a:ext>
            </a:extLst>
          </p:cNvPr>
          <p:cNvSpPr>
            <a:spLocks noGrp="1"/>
          </p:cNvSpPr>
          <p:nvPr>
            <p:ph type="dt" sz="half" idx="10"/>
          </p:nvPr>
        </p:nvSpPr>
        <p:spPr/>
        <p:txBody>
          <a:bodyPr/>
          <a:lstStyle/>
          <a:p>
            <a:fld id="{B529469F-0370-4C40-9D04-0461E0F38BE5}" type="datetimeFigureOut">
              <a:rPr lang="fr-FR" smtClean="0"/>
              <a:t>15/04/2024</a:t>
            </a:fld>
            <a:endParaRPr lang="fr-FR"/>
          </a:p>
        </p:txBody>
      </p:sp>
      <p:sp>
        <p:nvSpPr>
          <p:cNvPr id="6" name="Espace réservé du pied de page 5">
            <a:extLst>
              <a:ext uri="{FF2B5EF4-FFF2-40B4-BE49-F238E27FC236}">
                <a16:creationId xmlns:a16="http://schemas.microsoft.com/office/drawing/2014/main" id="{A4899119-8E1D-3123-E381-AC3EB52B6C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517D0BA-3895-6F6B-EDAC-03CC2CE98A0D}"/>
              </a:ext>
            </a:extLst>
          </p:cNvPr>
          <p:cNvSpPr>
            <a:spLocks noGrp="1"/>
          </p:cNvSpPr>
          <p:nvPr>
            <p:ph type="sldNum" sz="quarter" idx="12"/>
          </p:nvPr>
        </p:nvSpPr>
        <p:spPr/>
        <p:txBody>
          <a:bodyPr/>
          <a:lstStyle/>
          <a:p>
            <a:fld id="{1B7610D2-AAD7-45BE-8A54-2105D64CAD1F}" type="slidenum">
              <a:rPr lang="fr-FR" smtClean="0"/>
              <a:t>‹N°›</a:t>
            </a:fld>
            <a:endParaRPr lang="fr-FR"/>
          </a:p>
        </p:txBody>
      </p:sp>
    </p:spTree>
    <p:extLst>
      <p:ext uri="{BB962C8B-B14F-4D97-AF65-F5344CB8AC3E}">
        <p14:creationId xmlns:p14="http://schemas.microsoft.com/office/powerpoint/2010/main" val="2774637363"/>
      </p:ext>
    </p:extLst>
  </p:cSld>
  <p:clrMapOvr>
    <a:masterClrMapping/>
  </p:clrMapOvr>
  <p:transition spd="med">
    <p:comb/>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0582DFD-4651-2618-5DF9-7692FAF5F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AC527FE-2E14-A8F9-220E-2292B373BE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66B10D5-E7E3-761A-02A6-6CED72CD9D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9469F-0370-4C40-9D04-0461E0F38BE5}" type="datetimeFigureOut">
              <a:rPr lang="fr-FR" smtClean="0"/>
              <a:t>15/04/2024</a:t>
            </a:fld>
            <a:endParaRPr lang="fr-FR"/>
          </a:p>
        </p:txBody>
      </p:sp>
      <p:sp>
        <p:nvSpPr>
          <p:cNvPr id="5" name="Espace réservé du pied de page 4">
            <a:extLst>
              <a:ext uri="{FF2B5EF4-FFF2-40B4-BE49-F238E27FC236}">
                <a16:creationId xmlns:a16="http://schemas.microsoft.com/office/drawing/2014/main" id="{C7AEC1B3-99B5-6A9F-85C8-8E0E2B4F8E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5D570B1-21CF-7312-19ED-7ACDFE76AC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610D2-AAD7-45BE-8A54-2105D64CAD1F}" type="slidenum">
              <a:rPr lang="fr-FR" smtClean="0"/>
              <a:t>‹N°›</a:t>
            </a:fld>
            <a:endParaRPr lang="fr-FR"/>
          </a:p>
        </p:txBody>
      </p:sp>
    </p:spTree>
    <p:extLst>
      <p:ext uri="{BB962C8B-B14F-4D97-AF65-F5344CB8AC3E}">
        <p14:creationId xmlns:p14="http://schemas.microsoft.com/office/powerpoint/2010/main" val="2388796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Lst>
  <p:transition spd="med">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 6" descr="Une image contenant texte&#10;&#10;Description générée automatiquement">
            <a:extLst>
              <a:ext uri="{FF2B5EF4-FFF2-40B4-BE49-F238E27FC236}">
                <a16:creationId xmlns:a16="http://schemas.microsoft.com/office/drawing/2014/main" id="{937C32C7-13B0-D1F0-56D6-2481171336B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2000" cy="6858000"/>
          </a:xfrm>
          <a:prstGeom prst="rect">
            <a:avLst/>
          </a:prstGeom>
        </p:spPr>
      </p:pic>
      <p:sp>
        <p:nvSpPr>
          <p:cNvPr id="2" name="ZoneTexte 1">
            <a:extLst>
              <a:ext uri="{FF2B5EF4-FFF2-40B4-BE49-F238E27FC236}">
                <a16:creationId xmlns:a16="http://schemas.microsoft.com/office/drawing/2014/main" id="{AC5966A9-046F-C634-6DF6-39E94187EB1F}"/>
              </a:ext>
            </a:extLst>
          </p:cNvPr>
          <p:cNvSpPr txBox="1"/>
          <p:nvPr/>
        </p:nvSpPr>
        <p:spPr>
          <a:xfrm>
            <a:off x="1184366" y="625732"/>
            <a:ext cx="9788434" cy="707886"/>
          </a:xfrm>
          <a:prstGeom prst="rect">
            <a:avLst/>
          </a:prstGeom>
          <a:noFill/>
        </p:spPr>
        <p:txBody>
          <a:bodyPr wrap="square" rtlCol="0" anchor="ctr">
            <a:spAutoFit/>
          </a:bodyPr>
          <a:lstStyle/>
          <a:p>
            <a:pPr algn="ctr"/>
            <a:r>
              <a:rPr lang="fr-FR" sz="4000" b="1" dirty="0" smtClean="0">
                <a:solidFill>
                  <a:srgbClr val="C79D18"/>
                </a:solidFill>
                <a:latin typeface="Parka Black" panose="02000503040000020004" pitchFamily="50" charset="0"/>
              </a:rPr>
              <a:t>PROTECTION DU GARDIEN DE BUT</a:t>
            </a:r>
            <a:endParaRPr lang="fr-FR" sz="4000" b="1" dirty="0">
              <a:solidFill>
                <a:srgbClr val="C79D18"/>
              </a:solidFill>
              <a:latin typeface="Parka Black" panose="02000503040000020004" pitchFamily="50" charset="0"/>
            </a:endParaRPr>
          </a:p>
        </p:txBody>
      </p:sp>
      <p:sp>
        <p:nvSpPr>
          <p:cNvPr id="6" name="Espace réservé du contenu 2"/>
          <p:cNvSpPr>
            <a:spLocks noGrp="1"/>
          </p:cNvSpPr>
          <p:nvPr>
            <p:ph idx="1"/>
          </p:nvPr>
        </p:nvSpPr>
        <p:spPr>
          <a:xfrm>
            <a:off x="226423" y="1515292"/>
            <a:ext cx="11730446" cy="4119154"/>
          </a:xfrm>
        </p:spPr>
        <p:txBody>
          <a:bodyPr>
            <a:normAutofit fontScale="85000" lnSpcReduction="10000"/>
          </a:bodyPr>
          <a:lstStyle/>
          <a:p>
            <a:pPr marL="0" indent="0" algn="just">
              <a:buNone/>
            </a:pPr>
            <a:r>
              <a:rPr lang="fr-FR" b="1" dirty="0" smtClean="0"/>
              <a:t>Rappel à la règle en vigueur 8:9d :</a:t>
            </a:r>
            <a:endParaRPr lang="fr-FR" b="1" dirty="0"/>
          </a:p>
          <a:p>
            <a:pPr marL="0" indent="0" algn="just">
              <a:buNone/>
            </a:pPr>
            <a:r>
              <a:rPr lang="fr-FR" dirty="0"/>
              <a:t>Comportement antisportif grossier à sanctionner par une disqualification </a:t>
            </a:r>
            <a:r>
              <a:rPr lang="fr-FR" dirty="0" smtClean="0"/>
              <a:t>immédiate :</a:t>
            </a:r>
          </a:p>
          <a:p>
            <a:pPr marL="0" indent="0" algn="just">
              <a:buNone/>
            </a:pPr>
            <a:r>
              <a:rPr lang="fr-FR" dirty="0" smtClean="0"/>
              <a:t>« Si </a:t>
            </a:r>
            <a:r>
              <a:rPr lang="fr-FR" dirty="0"/>
              <a:t>lors d’un jet de 7m le tireur touche la tête du gardien de but alors qu’il ne </a:t>
            </a:r>
            <a:r>
              <a:rPr lang="fr-FR" dirty="0" smtClean="0"/>
              <a:t>la </a:t>
            </a:r>
            <a:r>
              <a:rPr lang="fr-FR" dirty="0"/>
              <a:t>déplace pas en direction du </a:t>
            </a:r>
            <a:r>
              <a:rPr lang="fr-FR" dirty="0" smtClean="0"/>
              <a:t>ballon »</a:t>
            </a:r>
          </a:p>
          <a:p>
            <a:pPr marL="0" indent="0" algn="just">
              <a:buNone/>
            </a:pPr>
            <a:endParaRPr lang="fr-FR" dirty="0"/>
          </a:p>
          <a:p>
            <a:pPr marL="0" indent="0" algn="just">
              <a:buNone/>
            </a:pPr>
            <a:r>
              <a:rPr lang="fr-FR" b="1" dirty="0">
                <a:solidFill>
                  <a:srgbClr val="C73328"/>
                </a:solidFill>
              </a:rPr>
              <a:t>Nouvelle règle </a:t>
            </a:r>
            <a:r>
              <a:rPr lang="fr-FR" b="1" dirty="0" smtClean="0">
                <a:solidFill>
                  <a:srgbClr val="C73328"/>
                </a:solidFill>
              </a:rPr>
              <a:t>8:8d</a:t>
            </a:r>
          </a:p>
          <a:p>
            <a:pPr marL="0" indent="0" algn="just">
              <a:buNone/>
            </a:pPr>
            <a:r>
              <a:rPr lang="fr-FR" b="1" dirty="0" smtClean="0">
                <a:solidFill>
                  <a:srgbClr val="C73328"/>
                </a:solidFill>
              </a:rPr>
              <a:t>Pas de sanction possible pour un attaquant qui dans le jeu tire dans la tête d’un défenseur.</a:t>
            </a:r>
            <a:endParaRPr lang="fr-FR" b="1" dirty="0">
              <a:solidFill>
                <a:srgbClr val="C73328"/>
              </a:solidFill>
            </a:endParaRPr>
          </a:p>
          <a:p>
            <a:pPr marL="0" indent="0" algn="just">
              <a:buNone/>
            </a:pPr>
            <a:r>
              <a:rPr lang="fr-FR" dirty="0"/>
              <a:t>Comportement antisportif à sanctionner par une </a:t>
            </a:r>
            <a:r>
              <a:rPr lang="fr-FR" b="1" dirty="0"/>
              <a:t>exclusion immédiate </a:t>
            </a:r>
            <a:r>
              <a:rPr lang="fr-FR" dirty="0"/>
              <a:t>:</a:t>
            </a:r>
          </a:p>
          <a:p>
            <a:pPr marL="0" indent="0" algn="just">
              <a:buNone/>
            </a:pPr>
            <a:r>
              <a:rPr lang="fr-FR" dirty="0" smtClean="0"/>
              <a:t>«</a:t>
            </a:r>
            <a:r>
              <a:rPr lang="fr-FR" dirty="0"/>
              <a:t> Lorsque le tir d'un joueur en pleine possession de ses moyens, qui n'est pas entravé par un ou plusieurs défenseurs de l'équipe adverse, frappe la tête du gardien de but »</a:t>
            </a:r>
          </a:p>
          <a:p>
            <a:pPr marL="0" indent="0" algn="just">
              <a:buNone/>
            </a:pPr>
            <a:endParaRPr lang="fr-FR" dirty="0"/>
          </a:p>
        </p:txBody>
      </p:sp>
    </p:spTree>
    <p:extLst>
      <p:ext uri="{BB962C8B-B14F-4D97-AF65-F5344CB8AC3E}">
        <p14:creationId xmlns:p14="http://schemas.microsoft.com/office/powerpoint/2010/main" val="808628125"/>
      </p:ext>
    </p:extLst>
  </p:cSld>
  <p:clrMapOvr>
    <a:masterClrMapping/>
  </p:clrMapOvr>
  <p:transition spd="med">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8240" y="654152"/>
            <a:ext cx="9866811" cy="567660"/>
          </a:xfrm>
        </p:spPr>
        <p:txBody>
          <a:bodyPr>
            <a:noAutofit/>
          </a:bodyPr>
          <a:lstStyle/>
          <a:p>
            <a:r>
              <a:rPr lang="fr-FR" b="1" dirty="0" smtClean="0"/>
              <a:t>PROTECTION DU GARDIEN DE BUT</a:t>
            </a:r>
            <a:endParaRPr lang="fr-FR" b="1" dirty="0"/>
          </a:p>
        </p:txBody>
      </p:sp>
      <p:sp>
        <p:nvSpPr>
          <p:cNvPr id="4" name="Espace réservé du contenu 2"/>
          <p:cNvSpPr>
            <a:spLocks noGrp="1"/>
          </p:cNvSpPr>
          <p:nvPr>
            <p:ph idx="1"/>
          </p:nvPr>
        </p:nvSpPr>
        <p:spPr>
          <a:xfrm>
            <a:off x="200297" y="1515291"/>
            <a:ext cx="11791406" cy="4374232"/>
          </a:xfrm>
        </p:spPr>
        <p:txBody>
          <a:bodyPr>
            <a:normAutofit fontScale="92500"/>
          </a:bodyPr>
          <a:lstStyle/>
          <a:p>
            <a:pPr marL="0" indent="0" algn="just">
              <a:buNone/>
            </a:pPr>
            <a:r>
              <a:rPr lang="fr-FR" b="1" dirty="0" smtClean="0"/>
              <a:t>Remarque :</a:t>
            </a:r>
          </a:p>
          <a:p>
            <a:pPr marL="0" indent="0" algn="just">
              <a:buNone/>
            </a:pPr>
            <a:r>
              <a:rPr lang="fr-FR" b="1" dirty="0" smtClean="0"/>
              <a:t>Critères lors d’un tir (hors jet de 7m) dans la tête du gardien de but :</a:t>
            </a:r>
          </a:p>
          <a:p>
            <a:pPr marL="0" indent="0" algn="just">
              <a:buNone/>
            </a:pPr>
            <a:endParaRPr lang="fr-FR" b="1" dirty="0" smtClean="0"/>
          </a:p>
          <a:p>
            <a:pPr algn="just"/>
            <a:r>
              <a:rPr lang="fr-FR" b="1" dirty="0"/>
              <a:t> </a:t>
            </a:r>
            <a:r>
              <a:rPr lang="fr-FR" dirty="0"/>
              <a:t>La règle s'applique uniquement lorsque le tireur n'est pas entravé par les défenseurs de l'équipe adverse, c'est à dire qu'aucun défenseur ne se trouve entre le tireur et le gardien de </a:t>
            </a:r>
            <a:r>
              <a:rPr lang="fr-FR" dirty="0" smtClean="0"/>
              <a:t>but.</a:t>
            </a:r>
          </a:p>
          <a:p>
            <a:pPr algn="just"/>
            <a:endParaRPr lang="fr-FR" dirty="0"/>
          </a:p>
          <a:p>
            <a:pPr algn="just"/>
            <a:r>
              <a:rPr lang="fr-FR" dirty="0" smtClean="0"/>
              <a:t>La </a:t>
            </a:r>
            <a:r>
              <a:rPr lang="fr-FR" dirty="0"/>
              <a:t>tête doit être le premier point de contact avec le ballon. La règle ne s’applique pas si le ballon touche la tête du gardien de but après avoir d’abord touché une autre partie du </a:t>
            </a:r>
            <a:r>
              <a:rPr lang="fr-FR" dirty="0" smtClean="0"/>
              <a:t>corps. Idem pour la barre transversale ou les poteaux du but.</a:t>
            </a:r>
            <a:endParaRPr lang="fr-FR" dirty="0"/>
          </a:p>
        </p:txBody>
      </p:sp>
    </p:spTree>
    <p:extLst>
      <p:ext uri="{BB962C8B-B14F-4D97-AF65-F5344CB8AC3E}">
        <p14:creationId xmlns:p14="http://schemas.microsoft.com/office/powerpoint/2010/main" val="2938063028"/>
      </p:ext>
    </p:extLst>
  </p:cSld>
  <p:clrMapOvr>
    <a:masterClrMapping/>
  </p:clrMapOvr>
  <p:transition spd="med">
    <p:comb/>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227</Words>
  <Application>Microsoft Office PowerPoint</Application>
  <PresentationFormat>Grand écran</PresentationFormat>
  <Paragraphs>16</Paragraphs>
  <Slides>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Arial</vt:lpstr>
      <vt:lpstr>Calibri</vt:lpstr>
      <vt:lpstr>Calibri Light</vt:lpstr>
      <vt:lpstr>Parka Black</vt:lpstr>
      <vt:lpstr>Parka Regular</vt:lpstr>
      <vt:lpstr>Thème Office</vt:lpstr>
      <vt:lpstr>Présentation PowerPoint</vt:lpstr>
      <vt:lpstr>PROTECTION DU GARDIEN DE BUT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Matis David</dc:creator>
  <cp:lastModifiedBy>WEBER LOÏC (LIGUE BRETAGNE)</cp:lastModifiedBy>
  <cp:revision>13</cp:revision>
  <dcterms:created xsi:type="dcterms:W3CDTF">2023-04-28T14:05:16Z</dcterms:created>
  <dcterms:modified xsi:type="dcterms:W3CDTF">2024-04-15T13:13:18Z</dcterms:modified>
</cp:coreProperties>
</file>