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0" r:id="rId3"/>
    <p:sldId id="259" r:id="rId4"/>
    <p:sldId id="257" r:id="rId5"/>
    <p:sldId id="271" r:id="rId6"/>
    <p:sldId id="261" r:id="rId7"/>
    <p:sldId id="263" r:id="rId8"/>
    <p:sldId id="269" r:id="rId9"/>
    <p:sldId id="262" r:id="rId10"/>
    <p:sldId id="264" r:id="rId11"/>
    <p:sldId id="266" r:id="rId12"/>
    <p:sldId id="265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478"/>
    <a:srgbClr val="254579"/>
    <a:srgbClr val="C73328"/>
    <a:srgbClr val="1A3E71"/>
    <a:srgbClr val="1A171B"/>
    <a:srgbClr val="FDEA0D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A6D89-9C3D-4091-81E5-2DA3B2C541CB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C44E293-0D07-49E2-8D14-CEAB0FF7C920}">
      <dgm:prSet phldrT="[Texte]"/>
      <dgm:spPr/>
      <dgm:t>
        <a:bodyPr/>
        <a:lstStyle/>
        <a:p>
          <a:r>
            <a:rPr lang="fr-FR" dirty="0" smtClean="0"/>
            <a:t>1) Le principe</a:t>
          </a:r>
          <a:endParaRPr lang="fr-FR" dirty="0"/>
        </a:p>
      </dgm:t>
    </dgm:pt>
    <dgm:pt modelId="{45D83E12-F715-4E28-8CF6-BE33192EB9C6}" type="parTrans" cxnId="{CB4EBF07-AC15-426F-A8D4-9F7B82887CCF}">
      <dgm:prSet/>
      <dgm:spPr/>
      <dgm:t>
        <a:bodyPr/>
        <a:lstStyle/>
        <a:p>
          <a:endParaRPr lang="fr-FR"/>
        </a:p>
      </dgm:t>
    </dgm:pt>
    <dgm:pt modelId="{95ACD8BF-E1BB-45BC-94ED-A27518727BAF}" type="sibTrans" cxnId="{CB4EBF07-AC15-426F-A8D4-9F7B82887CCF}">
      <dgm:prSet/>
      <dgm:spPr/>
      <dgm:t>
        <a:bodyPr/>
        <a:lstStyle/>
        <a:p>
          <a:endParaRPr lang="fr-FR"/>
        </a:p>
      </dgm:t>
    </dgm:pt>
    <dgm:pt modelId="{CE1A053B-3E43-4E4A-8812-6D6EC3A48486}">
      <dgm:prSet/>
      <dgm:spPr/>
      <dgm:t>
        <a:bodyPr/>
        <a:lstStyle/>
        <a:p>
          <a:r>
            <a:rPr lang="fr-FR" dirty="0" smtClean="0"/>
            <a:t>2) Objectifs et Cibles</a:t>
          </a:r>
        </a:p>
      </dgm:t>
    </dgm:pt>
    <dgm:pt modelId="{F16AA623-D06C-488E-8D7C-23BFB7A4DB61}" type="parTrans" cxnId="{BAEF87D7-F894-46EF-92E5-65E01E5624C1}">
      <dgm:prSet/>
      <dgm:spPr/>
      <dgm:t>
        <a:bodyPr/>
        <a:lstStyle/>
        <a:p>
          <a:endParaRPr lang="fr-FR"/>
        </a:p>
      </dgm:t>
    </dgm:pt>
    <dgm:pt modelId="{ABFD4246-599F-44E9-903E-DC6DD4E416B8}" type="sibTrans" cxnId="{BAEF87D7-F894-46EF-92E5-65E01E5624C1}">
      <dgm:prSet/>
      <dgm:spPr/>
      <dgm:t>
        <a:bodyPr/>
        <a:lstStyle/>
        <a:p>
          <a:endParaRPr lang="fr-FR"/>
        </a:p>
      </dgm:t>
    </dgm:pt>
    <dgm:pt modelId="{2B52DE33-B248-48B7-AFED-CBB97252933E}">
      <dgm:prSet/>
      <dgm:spPr/>
      <dgm:t>
        <a:bodyPr/>
        <a:lstStyle/>
        <a:p>
          <a:r>
            <a:rPr lang="fr-FR" dirty="0" smtClean="0"/>
            <a:t>3) Quand ? Les dates préconisées</a:t>
          </a:r>
        </a:p>
      </dgm:t>
    </dgm:pt>
    <dgm:pt modelId="{F1C9A0CD-B5CE-4FA9-BBFA-A2ED42994A3E}" type="parTrans" cxnId="{C0222724-6B56-4F95-8CE1-477A6C5944BA}">
      <dgm:prSet/>
      <dgm:spPr/>
      <dgm:t>
        <a:bodyPr/>
        <a:lstStyle/>
        <a:p>
          <a:endParaRPr lang="fr-FR"/>
        </a:p>
      </dgm:t>
    </dgm:pt>
    <dgm:pt modelId="{7F1B3A2A-ECCE-4219-A946-A215629F8F7A}" type="sibTrans" cxnId="{C0222724-6B56-4F95-8CE1-477A6C5944BA}">
      <dgm:prSet/>
      <dgm:spPr/>
      <dgm:t>
        <a:bodyPr/>
        <a:lstStyle/>
        <a:p>
          <a:endParaRPr lang="fr-FR"/>
        </a:p>
      </dgm:t>
    </dgm:pt>
    <dgm:pt modelId="{7D4CC573-0169-4682-BDE4-A3E5C7A6343F}">
      <dgm:prSet/>
      <dgm:spPr/>
      <dgm:t>
        <a:bodyPr/>
        <a:lstStyle/>
        <a:p>
          <a:r>
            <a:rPr lang="fr-FR" dirty="0" smtClean="0"/>
            <a:t>4) Comment ?</a:t>
          </a:r>
        </a:p>
      </dgm:t>
    </dgm:pt>
    <dgm:pt modelId="{FD67AFF0-A3C2-49F5-8209-E0492DB29946}" type="parTrans" cxnId="{19620C4F-CDDF-4B9E-9B9F-0C27D68FC819}">
      <dgm:prSet/>
      <dgm:spPr/>
      <dgm:t>
        <a:bodyPr/>
        <a:lstStyle/>
        <a:p>
          <a:endParaRPr lang="fr-FR"/>
        </a:p>
      </dgm:t>
    </dgm:pt>
    <dgm:pt modelId="{0ACB3B2F-33E6-43C8-9800-D45ADA8F5021}" type="sibTrans" cxnId="{19620C4F-CDDF-4B9E-9B9F-0C27D68FC819}">
      <dgm:prSet/>
      <dgm:spPr/>
      <dgm:t>
        <a:bodyPr/>
        <a:lstStyle/>
        <a:p>
          <a:endParaRPr lang="fr-FR"/>
        </a:p>
      </dgm:t>
    </dgm:pt>
    <dgm:pt modelId="{D6629F9B-C163-41B8-90E5-DB646E3D79EA}">
      <dgm:prSet/>
      <dgm:spPr/>
      <dgm:t>
        <a:bodyPr/>
        <a:lstStyle/>
        <a:p>
          <a:r>
            <a:rPr lang="fr-FR" dirty="0" smtClean="0"/>
            <a:t>5) Les étapes le jour « J »</a:t>
          </a:r>
          <a:endParaRPr lang="fr-FR" dirty="0"/>
        </a:p>
      </dgm:t>
    </dgm:pt>
    <dgm:pt modelId="{34C435D5-DBA1-4852-8FB3-E3295C64AC37}" type="parTrans" cxnId="{77070248-4740-4DE0-9C0B-D55129FED8F9}">
      <dgm:prSet/>
      <dgm:spPr/>
      <dgm:t>
        <a:bodyPr/>
        <a:lstStyle/>
        <a:p>
          <a:endParaRPr lang="fr-FR"/>
        </a:p>
      </dgm:t>
    </dgm:pt>
    <dgm:pt modelId="{8AF7454F-A188-4072-B5E8-A49BFA47D90C}" type="sibTrans" cxnId="{77070248-4740-4DE0-9C0B-D55129FED8F9}">
      <dgm:prSet/>
      <dgm:spPr/>
      <dgm:t>
        <a:bodyPr/>
        <a:lstStyle/>
        <a:p>
          <a:endParaRPr lang="fr-FR"/>
        </a:p>
      </dgm:t>
    </dgm:pt>
    <dgm:pt modelId="{B0B5A823-D7B8-4D7E-A245-0232A89BFC08}">
      <dgm:prSet/>
      <dgm:spPr/>
      <dgm:t>
        <a:bodyPr/>
        <a:lstStyle/>
        <a:p>
          <a:r>
            <a:rPr lang="fr-FR" dirty="0" smtClean="0"/>
            <a:t>6) Les besoins</a:t>
          </a:r>
          <a:endParaRPr lang="fr-FR" dirty="0"/>
        </a:p>
      </dgm:t>
    </dgm:pt>
    <dgm:pt modelId="{9C8DF11B-EF1C-499F-AB10-3A5B6E0B1E06}" type="parTrans" cxnId="{5859AF72-154C-4D33-B394-ED419D7B5C38}">
      <dgm:prSet/>
      <dgm:spPr/>
      <dgm:t>
        <a:bodyPr/>
        <a:lstStyle/>
        <a:p>
          <a:endParaRPr lang="fr-FR"/>
        </a:p>
      </dgm:t>
    </dgm:pt>
    <dgm:pt modelId="{7FEEF27C-9ECD-46A3-9C5F-210C8D9503B4}" type="sibTrans" cxnId="{5859AF72-154C-4D33-B394-ED419D7B5C38}">
      <dgm:prSet/>
      <dgm:spPr/>
      <dgm:t>
        <a:bodyPr/>
        <a:lstStyle/>
        <a:p>
          <a:endParaRPr lang="fr-FR"/>
        </a:p>
      </dgm:t>
    </dgm:pt>
    <dgm:pt modelId="{E7245388-7019-4E5B-BB1B-1F7CCD6FA64E}">
      <dgm:prSet/>
      <dgm:spPr/>
      <dgm:t>
        <a:bodyPr/>
        <a:lstStyle/>
        <a:p>
          <a:r>
            <a:rPr lang="fr-FR" dirty="0" smtClean="0"/>
            <a:t>7) Infrastructure</a:t>
          </a:r>
          <a:endParaRPr lang="fr-FR" dirty="0"/>
        </a:p>
      </dgm:t>
    </dgm:pt>
    <dgm:pt modelId="{DE0226CF-F194-4578-91C9-3FB27B5F79A1}" type="parTrans" cxnId="{C5DB4E69-C4D3-46FA-8A03-B2A0F3AE6BB5}">
      <dgm:prSet/>
      <dgm:spPr/>
      <dgm:t>
        <a:bodyPr/>
        <a:lstStyle/>
        <a:p>
          <a:endParaRPr lang="fr-FR"/>
        </a:p>
      </dgm:t>
    </dgm:pt>
    <dgm:pt modelId="{915F71D0-82D6-4C91-AAB0-80384C83AFDD}" type="sibTrans" cxnId="{C5DB4E69-C4D3-46FA-8A03-B2A0F3AE6BB5}">
      <dgm:prSet/>
      <dgm:spPr/>
      <dgm:t>
        <a:bodyPr/>
        <a:lstStyle/>
        <a:p>
          <a:endParaRPr lang="fr-FR"/>
        </a:p>
      </dgm:t>
    </dgm:pt>
    <dgm:pt modelId="{55725E49-4B5F-4E61-969D-DF3DAF20B3A0}">
      <dgm:prSet/>
      <dgm:spPr/>
      <dgm:t>
        <a:bodyPr/>
        <a:lstStyle/>
        <a:p>
          <a:r>
            <a:rPr lang="fr-FR" dirty="0" smtClean="0"/>
            <a:t>8) Arbitrage</a:t>
          </a:r>
          <a:endParaRPr lang="fr-FR" dirty="0"/>
        </a:p>
      </dgm:t>
    </dgm:pt>
    <dgm:pt modelId="{79820944-1AB4-40F9-BBBE-03C7ED9055BB}" type="parTrans" cxnId="{C53E3AC7-5035-4270-AFBA-117C2F4FCBD1}">
      <dgm:prSet/>
      <dgm:spPr/>
      <dgm:t>
        <a:bodyPr/>
        <a:lstStyle/>
        <a:p>
          <a:endParaRPr lang="fr-FR"/>
        </a:p>
      </dgm:t>
    </dgm:pt>
    <dgm:pt modelId="{8FFBAE1D-7668-4032-9FF2-7AEB0351EF6D}" type="sibTrans" cxnId="{C53E3AC7-5035-4270-AFBA-117C2F4FCBD1}">
      <dgm:prSet/>
      <dgm:spPr/>
      <dgm:t>
        <a:bodyPr/>
        <a:lstStyle/>
        <a:p>
          <a:endParaRPr lang="fr-FR"/>
        </a:p>
      </dgm:t>
    </dgm:pt>
    <dgm:pt modelId="{EEE905BA-279B-48BA-98BC-A1CA6D842510}">
      <dgm:prSet/>
      <dgm:spPr/>
      <dgm:t>
        <a:bodyPr/>
        <a:lstStyle/>
        <a:p>
          <a:r>
            <a:rPr lang="fr-FR" dirty="0" smtClean="0"/>
            <a:t>9) Un outil de développement</a:t>
          </a:r>
          <a:endParaRPr lang="fr-FR" dirty="0"/>
        </a:p>
      </dgm:t>
    </dgm:pt>
    <dgm:pt modelId="{CE00C9E8-9B19-4653-A056-E27B4452B437}" type="parTrans" cxnId="{0AB2548B-A8D9-41EF-BCEC-71E6235A4CDA}">
      <dgm:prSet/>
      <dgm:spPr/>
      <dgm:t>
        <a:bodyPr/>
        <a:lstStyle/>
        <a:p>
          <a:endParaRPr lang="fr-FR"/>
        </a:p>
      </dgm:t>
    </dgm:pt>
    <dgm:pt modelId="{D4F07E16-5701-4BC8-A728-874D36C79E00}" type="sibTrans" cxnId="{0AB2548B-A8D9-41EF-BCEC-71E6235A4CDA}">
      <dgm:prSet/>
      <dgm:spPr/>
      <dgm:t>
        <a:bodyPr/>
        <a:lstStyle/>
        <a:p>
          <a:endParaRPr lang="fr-FR"/>
        </a:p>
      </dgm:t>
    </dgm:pt>
    <dgm:pt modelId="{675B6895-BC9F-4036-A3D2-5DB933B2E0DD}" type="pres">
      <dgm:prSet presAssocID="{644A6D89-9C3D-4091-81E5-2DA3B2C541C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9623434A-4493-4868-8CCE-2D2B29E96BE8}" type="pres">
      <dgm:prSet presAssocID="{6C44E293-0D07-49E2-8D14-CEAB0FF7C920}" presName="compNode" presStyleCnt="0"/>
      <dgm:spPr/>
    </dgm:pt>
    <dgm:pt modelId="{951DDE95-672D-43AD-B06B-518EEE33BA49}" type="pres">
      <dgm:prSet presAssocID="{6C44E293-0D07-49E2-8D14-CEAB0FF7C920}" presName="dummyConnPt" presStyleCnt="0"/>
      <dgm:spPr/>
    </dgm:pt>
    <dgm:pt modelId="{B806BEF4-F528-4E00-B161-E12133126CD5}" type="pres">
      <dgm:prSet presAssocID="{6C44E293-0D07-49E2-8D14-CEAB0FF7C92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588F5E-9C1C-4CAB-98E4-F761893BCA35}" type="pres">
      <dgm:prSet presAssocID="{95ACD8BF-E1BB-45BC-94ED-A27518727BAF}" presName="sibTrans" presStyleLbl="bgSibTrans2D1" presStyleIdx="0" presStyleCnt="8"/>
      <dgm:spPr/>
      <dgm:t>
        <a:bodyPr/>
        <a:lstStyle/>
        <a:p>
          <a:endParaRPr lang="fr-FR"/>
        </a:p>
      </dgm:t>
    </dgm:pt>
    <dgm:pt modelId="{16768D05-BB36-4D0A-89C0-C32FE4532205}" type="pres">
      <dgm:prSet presAssocID="{CE1A053B-3E43-4E4A-8812-6D6EC3A48486}" presName="compNode" presStyleCnt="0"/>
      <dgm:spPr/>
    </dgm:pt>
    <dgm:pt modelId="{1E181E2C-2550-4A93-9D3B-6AA7372DCAEC}" type="pres">
      <dgm:prSet presAssocID="{CE1A053B-3E43-4E4A-8812-6D6EC3A48486}" presName="dummyConnPt" presStyleCnt="0"/>
      <dgm:spPr/>
    </dgm:pt>
    <dgm:pt modelId="{832387D6-A3E9-4193-A1E2-E7D6A1EB61BC}" type="pres">
      <dgm:prSet presAssocID="{CE1A053B-3E43-4E4A-8812-6D6EC3A4848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34391B-ECBC-4FAC-B5C5-F501D0D7F972}" type="pres">
      <dgm:prSet presAssocID="{ABFD4246-599F-44E9-903E-DC6DD4E416B8}" presName="sibTrans" presStyleLbl="bgSibTrans2D1" presStyleIdx="1" presStyleCnt="8"/>
      <dgm:spPr/>
      <dgm:t>
        <a:bodyPr/>
        <a:lstStyle/>
        <a:p>
          <a:endParaRPr lang="fr-FR"/>
        </a:p>
      </dgm:t>
    </dgm:pt>
    <dgm:pt modelId="{36AEDF85-EC58-434A-BF8F-649CCC7BAF7B}" type="pres">
      <dgm:prSet presAssocID="{2B52DE33-B248-48B7-AFED-CBB97252933E}" presName="compNode" presStyleCnt="0"/>
      <dgm:spPr/>
    </dgm:pt>
    <dgm:pt modelId="{E9B86C0B-DF13-406E-B26D-5AB82D86AD7F}" type="pres">
      <dgm:prSet presAssocID="{2B52DE33-B248-48B7-AFED-CBB97252933E}" presName="dummyConnPt" presStyleCnt="0"/>
      <dgm:spPr/>
    </dgm:pt>
    <dgm:pt modelId="{2EFF4BFA-E7F7-4F10-9A8D-8B5794340C28}" type="pres">
      <dgm:prSet presAssocID="{2B52DE33-B248-48B7-AFED-CBB97252933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4A7849-9D0E-4A72-BDDD-EB2D69747ECB}" type="pres">
      <dgm:prSet presAssocID="{7F1B3A2A-ECCE-4219-A946-A215629F8F7A}" presName="sibTrans" presStyleLbl="bgSibTrans2D1" presStyleIdx="2" presStyleCnt="8"/>
      <dgm:spPr/>
      <dgm:t>
        <a:bodyPr/>
        <a:lstStyle/>
        <a:p>
          <a:endParaRPr lang="fr-FR"/>
        </a:p>
      </dgm:t>
    </dgm:pt>
    <dgm:pt modelId="{946F425C-8BC3-49B9-A5AC-222D9868C621}" type="pres">
      <dgm:prSet presAssocID="{7D4CC573-0169-4682-BDE4-A3E5C7A6343F}" presName="compNode" presStyleCnt="0"/>
      <dgm:spPr/>
    </dgm:pt>
    <dgm:pt modelId="{2D9C30A9-51DB-44C7-A420-AF06380F7CA6}" type="pres">
      <dgm:prSet presAssocID="{7D4CC573-0169-4682-BDE4-A3E5C7A6343F}" presName="dummyConnPt" presStyleCnt="0"/>
      <dgm:spPr/>
    </dgm:pt>
    <dgm:pt modelId="{2C2CD16E-BBFE-419D-B3E7-D8AC28710A4F}" type="pres">
      <dgm:prSet presAssocID="{7D4CC573-0169-4682-BDE4-A3E5C7A6343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424B3C-EFD4-4CAF-8657-8B26CD730144}" type="pres">
      <dgm:prSet presAssocID="{0ACB3B2F-33E6-43C8-9800-D45ADA8F5021}" presName="sibTrans" presStyleLbl="bgSibTrans2D1" presStyleIdx="3" presStyleCnt="8"/>
      <dgm:spPr/>
      <dgm:t>
        <a:bodyPr/>
        <a:lstStyle/>
        <a:p>
          <a:endParaRPr lang="fr-FR"/>
        </a:p>
      </dgm:t>
    </dgm:pt>
    <dgm:pt modelId="{FFB32F03-9FBC-4858-AC5B-BF1EFF88ECBE}" type="pres">
      <dgm:prSet presAssocID="{D6629F9B-C163-41B8-90E5-DB646E3D79EA}" presName="compNode" presStyleCnt="0"/>
      <dgm:spPr/>
    </dgm:pt>
    <dgm:pt modelId="{7844FE28-B130-4561-B021-3FDF5DF08417}" type="pres">
      <dgm:prSet presAssocID="{D6629F9B-C163-41B8-90E5-DB646E3D79EA}" presName="dummyConnPt" presStyleCnt="0"/>
      <dgm:spPr/>
    </dgm:pt>
    <dgm:pt modelId="{0DC9B3DB-966D-41F4-B785-57DEEB181F0B}" type="pres">
      <dgm:prSet presAssocID="{D6629F9B-C163-41B8-90E5-DB646E3D79E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66621-6101-4B0D-8479-9A0222D1B5DA}" type="pres">
      <dgm:prSet presAssocID="{8AF7454F-A188-4072-B5E8-A49BFA47D90C}" presName="sibTrans" presStyleLbl="bgSibTrans2D1" presStyleIdx="4" presStyleCnt="8"/>
      <dgm:spPr/>
      <dgm:t>
        <a:bodyPr/>
        <a:lstStyle/>
        <a:p>
          <a:endParaRPr lang="fr-FR"/>
        </a:p>
      </dgm:t>
    </dgm:pt>
    <dgm:pt modelId="{E1360FE9-A38C-4627-B6E6-E208BED0E165}" type="pres">
      <dgm:prSet presAssocID="{B0B5A823-D7B8-4D7E-A245-0232A89BFC08}" presName="compNode" presStyleCnt="0"/>
      <dgm:spPr/>
    </dgm:pt>
    <dgm:pt modelId="{32021F47-1A91-4C1B-A1D4-E6CD0C60D89E}" type="pres">
      <dgm:prSet presAssocID="{B0B5A823-D7B8-4D7E-A245-0232A89BFC08}" presName="dummyConnPt" presStyleCnt="0"/>
      <dgm:spPr/>
    </dgm:pt>
    <dgm:pt modelId="{76FF440F-4D7C-4CC5-BA6D-E6BEDEBAB17A}" type="pres">
      <dgm:prSet presAssocID="{B0B5A823-D7B8-4D7E-A245-0232A89BFC0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421C71-B2F2-487D-AC3C-8572E9A7A5E5}" type="pres">
      <dgm:prSet presAssocID="{7FEEF27C-9ECD-46A3-9C5F-210C8D9503B4}" presName="sibTrans" presStyleLbl="bgSibTrans2D1" presStyleIdx="5" presStyleCnt="8"/>
      <dgm:spPr/>
      <dgm:t>
        <a:bodyPr/>
        <a:lstStyle/>
        <a:p>
          <a:endParaRPr lang="fr-FR"/>
        </a:p>
      </dgm:t>
    </dgm:pt>
    <dgm:pt modelId="{D78BD9DF-454D-4F48-80B0-5F5DE9FBDC3C}" type="pres">
      <dgm:prSet presAssocID="{E7245388-7019-4E5B-BB1B-1F7CCD6FA64E}" presName="compNode" presStyleCnt="0"/>
      <dgm:spPr/>
    </dgm:pt>
    <dgm:pt modelId="{FF48B521-AA21-4FC4-AC06-D15B80F615D4}" type="pres">
      <dgm:prSet presAssocID="{E7245388-7019-4E5B-BB1B-1F7CCD6FA64E}" presName="dummyConnPt" presStyleCnt="0"/>
      <dgm:spPr/>
    </dgm:pt>
    <dgm:pt modelId="{8BCB8B47-FA8E-4468-9205-3EA5858A98C3}" type="pres">
      <dgm:prSet presAssocID="{E7245388-7019-4E5B-BB1B-1F7CCD6FA64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5D24A-9878-449C-9D3F-069A9D754BA7}" type="pres">
      <dgm:prSet presAssocID="{915F71D0-82D6-4C91-AAB0-80384C83AFDD}" presName="sibTrans" presStyleLbl="bgSibTrans2D1" presStyleIdx="6" presStyleCnt="8"/>
      <dgm:spPr/>
      <dgm:t>
        <a:bodyPr/>
        <a:lstStyle/>
        <a:p>
          <a:endParaRPr lang="fr-FR"/>
        </a:p>
      </dgm:t>
    </dgm:pt>
    <dgm:pt modelId="{B6E44618-E929-4B09-8728-BD8A5A9199BD}" type="pres">
      <dgm:prSet presAssocID="{55725E49-4B5F-4E61-969D-DF3DAF20B3A0}" presName="compNode" presStyleCnt="0"/>
      <dgm:spPr/>
    </dgm:pt>
    <dgm:pt modelId="{7EE2F275-ADA5-47AC-917D-C29AF146A926}" type="pres">
      <dgm:prSet presAssocID="{55725E49-4B5F-4E61-969D-DF3DAF20B3A0}" presName="dummyConnPt" presStyleCnt="0"/>
      <dgm:spPr/>
    </dgm:pt>
    <dgm:pt modelId="{3041414B-61A7-47FA-8C03-DF18008BECE5}" type="pres">
      <dgm:prSet presAssocID="{55725E49-4B5F-4E61-969D-DF3DAF20B3A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568AA1-EC30-47B0-A2D3-E0DB5513AC34}" type="pres">
      <dgm:prSet presAssocID="{8FFBAE1D-7668-4032-9FF2-7AEB0351EF6D}" presName="sibTrans" presStyleLbl="bgSibTrans2D1" presStyleIdx="7" presStyleCnt="8"/>
      <dgm:spPr/>
      <dgm:t>
        <a:bodyPr/>
        <a:lstStyle/>
        <a:p>
          <a:endParaRPr lang="fr-FR"/>
        </a:p>
      </dgm:t>
    </dgm:pt>
    <dgm:pt modelId="{7F7D4511-08B7-4520-B0E7-E94B100F7281}" type="pres">
      <dgm:prSet presAssocID="{EEE905BA-279B-48BA-98BC-A1CA6D842510}" presName="compNode" presStyleCnt="0"/>
      <dgm:spPr/>
    </dgm:pt>
    <dgm:pt modelId="{03BA5D2B-7E9D-4B6F-B11E-DE99FA367A32}" type="pres">
      <dgm:prSet presAssocID="{EEE905BA-279B-48BA-98BC-A1CA6D842510}" presName="dummyConnPt" presStyleCnt="0"/>
      <dgm:spPr/>
    </dgm:pt>
    <dgm:pt modelId="{44C6E074-473C-45D0-9D85-BCE19219A7A5}" type="pres">
      <dgm:prSet presAssocID="{EEE905BA-279B-48BA-98BC-A1CA6D84251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28D5F3-C2BE-48B5-8AB5-7449733E12B7}" type="presOf" srcId="{8FFBAE1D-7668-4032-9FF2-7AEB0351EF6D}" destId="{6D568AA1-EC30-47B0-A2D3-E0DB5513AC34}" srcOrd="0" destOrd="0" presId="urn:microsoft.com/office/officeart/2005/8/layout/bProcess4"/>
    <dgm:cxn modelId="{7ACF4391-F660-464F-89D9-38A0A80D6F53}" type="presOf" srcId="{6C44E293-0D07-49E2-8D14-CEAB0FF7C920}" destId="{B806BEF4-F528-4E00-B161-E12133126CD5}" srcOrd="0" destOrd="0" presId="urn:microsoft.com/office/officeart/2005/8/layout/bProcess4"/>
    <dgm:cxn modelId="{317A8061-A383-4995-97AA-286DF498E26E}" type="presOf" srcId="{E7245388-7019-4E5B-BB1B-1F7CCD6FA64E}" destId="{8BCB8B47-FA8E-4468-9205-3EA5858A98C3}" srcOrd="0" destOrd="0" presId="urn:microsoft.com/office/officeart/2005/8/layout/bProcess4"/>
    <dgm:cxn modelId="{F9ED083A-FDD7-4879-B05C-BE53F32F449C}" type="presOf" srcId="{644A6D89-9C3D-4091-81E5-2DA3B2C541CB}" destId="{675B6895-BC9F-4036-A3D2-5DB933B2E0DD}" srcOrd="0" destOrd="0" presId="urn:microsoft.com/office/officeart/2005/8/layout/bProcess4"/>
    <dgm:cxn modelId="{9699C277-75A0-408C-BCBA-413A3538BD1F}" type="presOf" srcId="{B0B5A823-D7B8-4D7E-A245-0232A89BFC08}" destId="{76FF440F-4D7C-4CC5-BA6D-E6BEDEBAB17A}" srcOrd="0" destOrd="0" presId="urn:microsoft.com/office/officeart/2005/8/layout/bProcess4"/>
    <dgm:cxn modelId="{1F48C5B5-4BA5-42D6-BB71-7E95A5A8B268}" type="presOf" srcId="{7D4CC573-0169-4682-BDE4-A3E5C7A6343F}" destId="{2C2CD16E-BBFE-419D-B3E7-D8AC28710A4F}" srcOrd="0" destOrd="0" presId="urn:microsoft.com/office/officeart/2005/8/layout/bProcess4"/>
    <dgm:cxn modelId="{5859AF72-154C-4D33-B394-ED419D7B5C38}" srcId="{644A6D89-9C3D-4091-81E5-2DA3B2C541CB}" destId="{B0B5A823-D7B8-4D7E-A245-0232A89BFC08}" srcOrd="5" destOrd="0" parTransId="{9C8DF11B-EF1C-499F-AB10-3A5B6E0B1E06}" sibTransId="{7FEEF27C-9ECD-46A3-9C5F-210C8D9503B4}"/>
    <dgm:cxn modelId="{7FA7DDBA-5FBE-48CB-9CA9-CB87508A06A5}" type="presOf" srcId="{8AF7454F-A188-4072-B5E8-A49BFA47D90C}" destId="{11066621-6101-4B0D-8479-9A0222D1B5DA}" srcOrd="0" destOrd="0" presId="urn:microsoft.com/office/officeart/2005/8/layout/bProcess4"/>
    <dgm:cxn modelId="{FDD427D9-7130-4728-B7A7-7A6D8676425E}" type="presOf" srcId="{55725E49-4B5F-4E61-969D-DF3DAF20B3A0}" destId="{3041414B-61A7-47FA-8C03-DF18008BECE5}" srcOrd="0" destOrd="0" presId="urn:microsoft.com/office/officeart/2005/8/layout/bProcess4"/>
    <dgm:cxn modelId="{91AF370C-06E0-4208-8AF7-81499B57B832}" type="presOf" srcId="{ABFD4246-599F-44E9-903E-DC6DD4E416B8}" destId="{4334391B-ECBC-4FAC-B5C5-F501D0D7F972}" srcOrd="0" destOrd="0" presId="urn:microsoft.com/office/officeart/2005/8/layout/bProcess4"/>
    <dgm:cxn modelId="{23E21CEA-9673-42BC-8AC5-C71E86E53D50}" type="presOf" srcId="{CE1A053B-3E43-4E4A-8812-6D6EC3A48486}" destId="{832387D6-A3E9-4193-A1E2-E7D6A1EB61BC}" srcOrd="0" destOrd="0" presId="urn:microsoft.com/office/officeart/2005/8/layout/bProcess4"/>
    <dgm:cxn modelId="{C0222724-6B56-4F95-8CE1-477A6C5944BA}" srcId="{644A6D89-9C3D-4091-81E5-2DA3B2C541CB}" destId="{2B52DE33-B248-48B7-AFED-CBB97252933E}" srcOrd="2" destOrd="0" parTransId="{F1C9A0CD-B5CE-4FA9-BBFA-A2ED42994A3E}" sibTransId="{7F1B3A2A-ECCE-4219-A946-A215629F8F7A}"/>
    <dgm:cxn modelId="{918612F3-5361-4B68-82B0-4347973DDC75}" type="presOf" srcId="{D6629F9B-C163-41B8-90E5-DB646E3D79EA}" destId="{0DC9B3DB-966D-41F4-B785-57DEEB181F0B}" srcOrd="0" destOrd="0" presId="urn:microsoft.com/office/officeart/2005/8/layout/bProcess4"/>
    <dgm:cxn modelId="{3E64FE7C-334F-4DC1-B94B-6BFFF1383817}" type="presOf" srcId="{915F71D0-82D6-4C91-AAB0-80384C83AFDD}" destId="{1665D24A-9878-449C-9D3F-069A9D754BA7}" srcOrd="0" destOrd="0" presId="urn:microsoft.com/office/officeart/2005/8/layout/bProcess4"/>
    <dgm:cxn modelId="{C53E3AC7-5035-4270-AFBA-117C2F4FCBD1}" srcId="{644A6D89-9C3D-4091-81E5-2DA3B2C541CB}" destId="{55725E49-4B5F-4E61-969D-DF3DAF20B3A0}" srcOrd="7" destOrd="0" parTransId="{79820944-1AB4-40F9-BBBE-03C7ED9055BB}" sibTransId="{8FFBAE1D-7668-4032-9FF2-7AEB0351EF6D}"/>
    <dgm:cxn modelId="{0AB2548B-A8D9-41EF-BCEC-71E6235A4CDA}" srcId="{644A6D89-9C3D-4091-81E5-2DA3B2C541CB}" destId="{EEE905BA-279B-48BA-98BC-A1CA6D842510}" srcOrd="8" destOrd="0" parTransId="{CE00C9E8-9B19-4653-A056-E27B4452B437}" sibTransId="{D4F07E16-5701-4BC8-A728-874D36C79E00}"/>
    <dgm:cxn modelId="{F5BB0C5B-0441-4201-A72F-104F463A33B0}" type="presOf" srcId="{EEE905BA-279B-48BA-98BC-A1CA6D842510}" destId="{44C6E074-473C-45D0-9D85-BCE19219A7A5}" srcOrd="0" destOrd="0" presId="urn:microsoft.com/office/officeart/2005/8/layout/bProcess4"/>
    <dgm:cxn modelId="{77070248-4740-4DE0-9C0B-D55129FED8F9}" srcId="{644A6D89-9C3D-4091-81E5-2DA3B2C541CB}" destId="{D6629F9B-C163-41B8-90E5-DB646E3D79EA}" srcOrd="4" destOrd="0" parTransId="{34C435D5-DBA1-4852-8FB3-E3295C64AC37}" sibTransId="{8AF7454F-A188-4072-B5E8-A49BFA47D90C}"/>
    <dgm:cxn modelId="{9B6C948A-638A-45FE-BFE2-B3B0F18FA78C}" type="presOf" srcId="{7F1B3A2A-ECCE-4219-A946-A215629F8F7A}" destId="{0E4A7849-9D0E-4A72-BDDD-EB2D69747ECB}" srcOrd="0" destOrd="0" presId="urn:microsoft.com/office/officeart/2005/8/layout/bProcess4"/>
    <dgm:cxn modelId="{A6CD8BA8-8B1D-4EA9-9906-E8D4AB84EDC0}" type="presOf" srcId="{7FEEF27C-9ECD-46A3-9C5F-210C8D9503B4}" destId="{54421C71-B2F2-487D-AC3C-8572E9A7A5E5}" srcOrd="0" destOrd="0" presId="urn:microsoft.com/office/officeart/2005/8/layout/bProcess4"/>
    <dgm:cxn modelId="{BAEF87D7-F894-46EF-92E5-65E01E5624C1}" srcId="{644A6D89-9C3D-4091-81E5-2DA3B2C541CB}" destId="{CE1A053B-3E43-4E4A-8812-6D6EC3A48486}" srcOrd="1" destOrd="0" parTransId="{F16AA623-D06C-488E-8D7C-23BFB7A4DB61}" sibTransId="{ABFD4246-599F-44E9-903E-DC6DD4E416B8}"/>
    <dgm:cxn modelId="{202D0A7D-88AD-4FA5-AE18-1A8EB9D44EB3}" type="presOf" srcId="{0ACB3B2F-33E6-43C8-9800-D45ADA8F5021}" destId="{CF424B3C-EFD4-4CAF-8657-8B26CD730144}" srcOrd="0" destOrd="0" presId="urn:microsoft.com/office/officeart/2005/8/layout/bProcess4"/>
    <dgm:cxn modelId="{C5DB4E69-C4D3-46FA-8A03-B2A0F3AE6BB5}" srcId="{644A6D89-9C3D-4091-81E5-2DA3B2C541CB}" destId="{E7245388-7019-4E5B-BB1B-1F7CCD6FA64E}" srcOrd="6" destOrd="0" parTransId="{DE0226CF-F194-4578-91C9-3FB27B5F79A1}" sibTransId="{915F71D0-82D6-4C91-AAB0-80384C83AFDD}"/>
    <dgm:cxn modelId="{CB4EBF07-AC15-426F-A8D4-9F7B82887CCF}" srcId="{644A6D89-9C3D-4091-81E5-2DA3B2C541CB}" destId="{6C44E293-0D07-49E2-8D14-CEAB0FF7C920}" srcOrd="0" destOrd="0" parTransId="{45D83E12-F715-4E28-8CF6-BE33192EB9C6}" sibTransId="{95ACD8BF-E1BB-45BC-94ED-A27518727BAF}"/>
    <dgm:cxn modelId="{19620C4F-CDDF-4B9E-9B9F-0C27D68FC819}" srcId="{644A6D89-9C3D-4091-81E5-2DA3B2C541CB}" destId="{7D4CC573-0169-4682-BDE4-A3E5C7A6343F}" srcOrd="3" destOrd="0" parTransId="{FD67AFF0-A3C2-49F5-8209-E0492DB29946}" sibTransId="{0ACB3B2F-33E6-43C8-9800-D45ADA8F5021}"/>
    <dgm:cxn modelId="{AC2E1C26-28E1-40F6-BFDD-894AD2A1B9A2}" type="presOf" srcId="{95ACD8BF-E1BB-45BC-94ED-A27518727BAF}" destId="{BE588F5E-9C1C-4CAB-98E4-F761893BCA35}" srcOrd="0" destOrd="0" presId="urn:microsoft.com/office/officeart/2005/8/layout/bProcess4"/>
    <dgm:cxn modelId="{A303D579-43B8-41FC-A103-09F984609BD3}" type="presOf" srcId="{2B52DE33-B248-48B7-AFED-CBB97252933E}" destId="{2EFF4BFA-E7F7-4F10-9A8D-8B5794340C28}" srcOrd="0" destOrd="0" presId="urn:microsoft.com/office/officeart/2005/8/layout/bProcess4"/>
    <dgm:cxn modelId="{E4800617-6202-4FDD-8A10-D1C124DD45D1}" type="presParOf" srcId="{675B6895-BC9F-4036-A3D2-5DB933B2E0DD}" destId="{9623434A-4493-4868-8CCE-2D2B29E96BE8}" srcOrd="0" destOrd="0" presId="urn:microsoft.com/office/officeart/2005/8/layout/bProcess4"/>
    <dgm:cxn modelId="{38A1F69C-9B7B-4C9C-9BF6-74139EDA611B}" type="presParOf" srcId="{9623434A-4493-4868-8CCE-2D2B29E96BE8}" destId="{951DDE95-672D-43AD-B06B-518EEE33BA49}" srcOrd="0" destOrd="0" presId="urn:microsoft.com/office/officeart/2005/8/layout/bProcess4"/>
    <dgm:cxn modelId="{13777B73-0CC6-4160-8F7F-0742FBDC0382}" type="presParOf" srcId="{9623434A-4493-4868-8CCE-2D2B29E96BE8}" destId="{B806BEF4-F528-4E00-B161-E12133126CD5}" srcOrd="1" destOrd="0" presId="urn:microsoft.com/office/officeart/2005/8/layout/bProcess4"/>
    <dgm:cxn modelId="{7EC8180B-9484-45E3-AE3F-AD64BF9148DB}" type="presParOf" srcId="{675B6895-BC9F-4036-A3D2-5DB933B2E0DD}" destId="{BE588F5E-9C1C-4CAB-98E4-F761893BCA35}" srcOrd="1" destOrd="0" presId="urn:microsoft.com/office/officeart/2005/8/layout/bProcess4"/>
    <dgm:cxn modelId="{EA9CE62F-5D93-4655-92D7-CAA798BD9175}" type="presParOf" srcId="{675B6895-BC9F-4036-A3D2-5DB933B2E0DD}" destId="{16768D05-BB36-4D0A-89C0-C32FE4532205}" srcOrd="2" destOrd="0" presId="urn:microsoft.com/office/officeart/2005/8/layout/bProcess4"/>
    <dgm:cxn modelId="{7576CCC1-8794-4FFB-83CC-77DE84FE5CCB}" type="presParOf" srcId="{16768D05-BB36-4D0A-89C0-C32FE4532205}" destId="{1E181E2C-2550-4A93-9D3B-6AA7372DCAEC}" srcOrd="0" destOrd="0" presId="urn:microsoft.com/office/officeart/2005/8/layout/bProcess4"/>
    <dgm:cxn modelId="{697EFD53-3276-4D97-8F5C-698852FFA96B}" type="presParOf" srcId="{16768D05-BB36-4D0A-89C0-C32FE4532205}" destId="{832387D6-A3E9-4193-A1E2-E7D6A1EB61BC}" srcOrd="1" destOrd="0" presId="urn:microsoft.com/office/officeart/2005/8/layout/bProcess4"/>
    <dgm:cxn modelId="{5EA0D53C-C3E5-407A-9DAB-CDA9BB493031}" type="presParOf" srcId="{675B6895-BC9F-4036-A3D2-5DB933B2E0DD}" destId="{4334391B-ECBC-4FAC-B5C5-F501D0D7F972}" srcOrd="3" destOrd="0" presId="urn:microsoft.com/office/officeart/2005/8/layout/bProcess4"/>
    <dgm:cxn modelId="{9CF4922B-8F98-4910-B121-6FC6881E1B8A}" type="presParOf" srcId="{675B6895-BC9F-4036-A3D2-5DB933B2E0DD}" destId="{36AEDF85-EC58-434A-BF8F-649CCC7BAF7B}" srcOrd="4" destOrd="0" presId="urn:microsoft.com/office/officeart/2005/8/layout/bProcess4"/>
    <dgm:cxn modelId="{C451CFC4-BD9B-42FB-BFAA-7C2BF88BA5BE}" type="presParOf" srcId="{36AEDF85-EC58-434A-BF8F-649CCC7BAF7B}" destId="{E9B86C0B-DF13-406E-B26D-5AB82D86AD7F}" srcOrd="0" destOrd="0" presId="urn:microsoft.com/office/officeart/2005/8/layout/bProcess4"/>
    <dgm:cxn modelId="{ED06EFBC-DB1E-4255-902C-E54A33FBF3E1}" type="presParOf" srcId="{36AEDF85-EC58-434A-BF8F-649CCC7BAF7B}" destId="{2EFF4BFA-E7F7-4F10-9A8D-8B5794340C28}" srcOrd="1" destOrd="0" presId="urn:microsoft.com/office/officeart/2005/8/layout/bProcess4"/>
    <dgm:cxn modelId="{E3B635D9-227D-4AFC-BC13-BFBCCB0C2B1C}" type="presParOf" srcId="{675B6895-BC9F-4036-A3D2-5DB933B2E0DD}" destId="{0E4A7849-9D0E-4A72-BDDD-EB2D69747ECB}" srcOrd="5" destOrd="0" presId="urn:microsoft.com/office/officeart/2005/8/layout/bProcess4"/>
    <dgm:cxn modelId="{FCBA8549-EAA0-49A9-B88F-4DBE94DBA273}" type="presParOf" srcId="{675B6895-BC9F-4036-A3D2-5DB933B2E0DD}" destId="{946F425C-8BC3-49B9-A5AC-222D9868C621}" srcOrd="6" destOrd="0" presId="urn:microsoft.com/office/officeart/2005/8/layout/bProcess4"/>
    <dgm:cxn modelId="{EDBDD5CC-1B13-4CFF-B4E6-A6A19D7C5B70}" type="presParOf" srcId="{946F425C-8BC3-49B9-A5AC-222D9868C621}" destId="{2D9C30A9-51DB-44C7-A420-AF06380F7CA6}" srcOrd="0" destOrd="0" presId="urn:microsoft.com/office/officeart/2005/8/layout/bProcess4"/>
    <dgm:cxn modelId="{CA4B42E7-40CB-40B6-B860-BBDD8E09CB72}" type="presParOf" srcId="{946F425C-8BC3-49B9-A5AC-222D9868C621}" destId="{2C2CD16E-BBFE-419D-B3E7-D8AC28710A4F}" srcOrd="1" destOrd="0" presId="urn:microsoft.com/office/officeart/2005/8/layout/bProcess4"/>
    <dgm:cxn modelId="{ACE3C08A-94A7-4DC3-AE1F-0848FD0C5509}" type="presParOf" srcId="{675B6895-BC9F-4036-A3D2-5DB933B2E0DD}" destId="{CF424B3C-EFD4-4CAF-8657-8B26CD730144}" srcOrd="7" destOrd="0" presId="urn:microsoft.com/office/officeart/2005/8/layout/bProcess4"/>
    <dgm:cxn modelId="{E4D6E941-FB8B-4439-9D61-BF02A4B547EC}" type="presParOf" srcId="{675B6895-BC9F-4036-A3D2-5DB933B2E0DD}" destId="{FFB32F03-9FBC-4858-AC5B-BF1EFF88ECBE}" srcOrd="8" destOrd="0" presId="urn:microsoft.com/office/officeart/2005/8/layout/bProcess4"/>
    <dgm:cxn modelId="{328F3CCC-AF30-449B-9168-34165AACD5EF}" type="presParOf" srcId="{FFB32F03-9FBC-4858-AC5B-BF1EFF88ECBE}" destId="{7844FE28-B130-4561-B021-3FDF5DF08417}" srcOrd="0" destOrd="0" presId="urn:microsoft.com/office/officeart/2005/8/layout/bProcess4"/>
    <dgm:cxn modelId="{F8DB17B7-FC51-4596-9BA8-C43D2C16FBD7}" type="presParOf" srcId="{FFB32F03-9FBC-4858-AC5B-BF1EFF88ECBE}" destId="{0DC9B3DB-966D-41F4-B785-57DEEB181F0B}" srcOrd="1" destOrd="0" presId="urn:microsoft.com/office/officeart/2005/8/layout/bProcess4"/>
    <dgm:cxn modelId="{686EECEC-900C-43E6-AB7D-E98658589310}" type="presParOf" srcId="{675B6895-BC9F-4036-A3D2-5DB933B2E0DD}" destId="{11066621-6101-4B0D-8479-9A0222D1B5DA}" srcOrd="9" destOrd="0" presId="urn:microsoft.com/office/officeart/2005/8/layout/bProcess4"/>
    <dgm:cxn modelId="{89176E05-2732-402A-AAC6-0EAC12A519D5}" type="presParOf" srcId="{675B6895-BC9F-4036-A3D2-5DB933B2E0DD}" destId="{E1360FE9-A38C-4627-B6E6-E208BED0E165}" srcOrd="10" destOrd="0" presId="urn:microsoft.com/office/officeart/2005/8/layout/bProcess4"/>
    <dgm:cxn modelId="{5C60467C-21B6-4BFD-A8FC-5DAA9E7DEC4A}" type="presParOf" srcId="{E1360FE9-A38C-4627-B6E6-E208BED0E165}" destId="{32021F47-1A91-4C1B-A1D4-E6CD0C60D89E}" srcOrd="0" destOrd="0" presId="urn:microsoft.com/office/officeart/2005/8/layout/bProcess4"/>
    <dgm:cxn modelId="{6C2E2A3B-0821-4167-9940-E31A8EDEF15A}" type="presParOf" srcId="{E1360FE9-A38C-4627-B6E6-E208BED0E165}" destId="{76FF440F-4D7C-4CC5-BA6D-E6BEDEBAB17A}" srcOrd="1" destOrd="0" presId="urn:microsoft.com/office/officeart/2005/8/layout/bProcess4"/>
    <dgm:cxn modelId="{A2CC64C6-A8CA-4BA9-B6FE-118CA40FC598}" type="presParOf" srcId="{675B6895-BC9F-4036-A3D2-5DB933B2E0DD}" destId="{54421C71-B2F2-487D-AC3C-8572E9A7A5E5}" srcOrd="11" destOrd="0" presId="urn:microsoft.com/office/officeart/2005/8/layout/bProcess4"/>
    <dgm:cxn modelId="{7EF9E648-235E-4020-9152-1559C98C4E4D}" type="presParOf" srcId="{675B6895-BC9F-4036-A3D2-5DB933B2E0DD}" destId="{D78BD9DF-454D-4F48-80B0-5F5DE9FBDC3C}" srcOrd="12" destOrd="0" presId="urn:microsoft.com/office/officeart/2005/8/layout/bProcess4"/>
    <dgm:cxn modelId="{0432C057-764F-43AC-960A-67000A6853B3}" type="presParOf" srcId="{D78BD9DF-454D-4F48-80B0-5F5DE9FBDC3C}" destId="{FF48B521-AA21-4FC4-AC06-D15B80F615D4}" srcOrd="0" destOrd="0" presId="urn:microsoft.com/office/officeart/2005/8/layout/bProcess4"/>
    <dgm:cxn modelId="{78C92392-F1F7-4887-A35C-09A7BF9EE993}" type="presParOf" srcId="{D78BD9DF-454D-4F48-80B0-5F5DE9FBDC3C}" destId="{8BCB8B47-FA8E-4468-9205-3EA5858A98C3}" srcOrd="1" destOrd="0" presId="urn:microsoft.com/office/officeart/2005/8/layout/bProcess4"/>
    <dgm:cxn modelId="{BEEE19D4-B6E6-4048-8FF2-6522941B4827}" type="presParOf" srcId="{675B6895-BC9F-4036-A3D2-5DB933B2E0DD}" destId="{1665D24A-9878-449C-9D3F-069A9D754BA7}" srcOrd="13" destOrd="0" presId="urn:microsoft.com/office/officeart/2005/8/layout/bProcess4"/>
    <dgm:cxn modelId="{825F8CC9-4DF9-4C62-A943-8838BD0C4821}" type="presParOf" srcId="{675B6895-BC9F-4036-A3D2-5DB933B2E0DD}" destId="{B6E44618-E929-4B09-8728-BD8A5A9199BD}" srcOrd="14" destOrd="0" presId="urn:microsoft.com/office/officeart/2005/8/layout/bProcess4"/>
    <dgm:cxn modelId="{EA008425-76BE-4E54-965B-1DDD37EED505}" type="presParOf" srcId="{B6E44618-E929-4B09-8728-BD8A5A9199BD}" destId="{7EE2F275-ADA5-47AC-917D-C29AF146A926}" srcOrd="0" destOrd="0" presId="urn:microsoft.com/office/officeart/2005/8/layout/bProcess4"/>
    <dgm:cxn modelId="{DD45FACC-F92D-4D54-AB28-A1BACFC5B043}" type="presParOf" srcId="{B6E44618-E929-4B09-8728-BD8A5A9199BD}" destId="{3041414B-61A7-47FA-8C03-DF18008BECE5}" srcOrd="1" destOrd="0" presId="urn:microsoft.com/office/officeart/2005/8/layout/bProcess4"/>
    <dgm:cxn modelId="{15FFCC93-9D61-4CB2-9EDB-F0EBB6F6A9BF}" type="presParOf" srcId="{675B6895-BC9F-4036-A3D2-5DB933B2E0DD}" destId="{6D568AA1-EC30-47B0-A2D3-E0DB5513AC34}" srcOrd="15" destOrd="0" presId="urn:microsoft.com/office/officeart/2005/8/layout/bProcess4"/>
    <dgm:cxn modelId="{F1E99E28-3E42-4894-9ED7-80DF3512B05F}" type="presParOf" srcId="{675B6895-BC9F-4036-A3D2-5DB933B2E0DD}" destId="{7F7D4511-08B7-4520-B0E7-E94B100F7281}" srcOrd="16" destOrd="0" presId="urn:microsoft.com/office/officeart/2005/8/layout/bProcess4"/>
    <dgm:cxn modelId="{464ECAFA-32A3-4211-BD1A-55BB4DA148BD}" type="presParOf" srcId="{7F7D4511-08B7-4520-B0E7-E94B100F7281}" destId="{03BA5D2B-7E9D-4B6F-B11E-DE99FA367A32}" srcOrd="0" destOrd="0" presId="urn:microsoft.com/office/officeart/2005/8/layout/bProcess4"/>
    <dgm:cxn modelId="{4F06DE5C-020D-446B-BA8C-2E8D7361F265}" type="presParOf" srcId="{7F7D4511-08B7-4520-B0E7-E94B100F7281}" destId="{44C6E074-473C-45D0-9D85-BCE19219A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EB61F-8C96-4EB7-8BDF-1F97408786F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72C03E-59FD-436D-B4D4-334AA84D9726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Objectifs:</a:t>
          </a:r>
          <a:endParaRPr lang="fr-FR" dirty="0"/>
        </a:p>
      </dgm:t>
    </dgm:pt>
    <dgm:pt modelId="{96CEA48F-59BB-41B1-8A2D-6CA147948CBA}" type="parTrans" cxnId="{B5EA8AEA-9A99-4BF8-BC71-E1D739F535A1}">
      <dgm:prSet/>
      <dgm:spPr/>
      <dgm:t>
        <a:bodyPr/>
        <a:lstStyle/>
        <a:p>
          <a:endParaRPr lang="fr-FR"/>
        </a:p>
      </dgm:t>
    </dgm:pt>
    <dgm:pt modelId="{0E1DB7D6-4056-41C5-B411-0AD3C80DF512}" type="sibTrans" cxnId="{B5EA8AEA-9A99-4BF8-BC71-E1D739F535A1}">
      <dgm:prSet/>
      <dgm:spPr/>
      <dgm:t>
        <a:bodyPr/>
        <a:lstStyle/>
        <a:p>
          <a:endParaRPr lang="fr-FR"/>
        </a:p>
      </dgm:t>
    </dgm:pt>
    <dgm:pt modelId="{DEBC5FDD-BD21-4589-B1BA-A29F269133DD}">
      <dgm:prSet phldrT="[Texte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Cibles</a:t>
          </a:r>
          <a:endParaRPr lang="fr-FR" dirty="0">
            <a:solidFill>
              <a:schemeClr val="bg1"/>
            </a:solidFill>
          </a:endParaRPr>
        </a:p>
      </dgm:t>
    </dgm:pt>
    <dgm:pt modelId="{B2686EC4-37A9-4F57-85F1-79A3AD55B374}" type="parTrans" cxnId="{4E83E5E0-A98F-4343-8ED8-CDE2CEA3AE24}">
      <dgm:prSet/>
      <dgm:spPr/>
      <dgm:t>
        <a:bodyPr/>
        <a:lstStyle/>
        <a:p>
          <a:endParaRPr lang="fr-FR"/>
        </a:p>
      </dgm:t>
    </dgm:pt>
    <dgm:pt modelId="{D28AC4A6-14A5-4A97-90CF-B793B8786446}" type="sibTrans" cxnId="{4E83E5E0-A98F-4343-8ED8-CDE2CEA3AE24}">
      <dgm:prSet/>
      <dgm:spPr/>
      <dgm:t>
        <a:bodyPr/>
        <a:lstStyle/>
        <a:p>
          <a:endParaRPr lang="fr-FR"/>
        </a:p>
      </dgm:t>
    </dgm:pt>
    <dgm:pt modelId="{73BE3F0C-EA34-49E2-8F30-68CF657E6A7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u="sng" dirty="0" smtClean="0">
              <a:solidFill>
                <a:schemeClr val="bg1"/>
              </a:solidFill>
            </a:rPr>
            <a:t>Faire découvrir la pratique </a:t>
          </a:r>
          <a:r>
            <a:rPr lang="fr-FR" dirty="0" smtClean="0">
              <a:solidFill>
                <a:schemeClr val="bg1"/>
              </a:solidFill>
            </a:rPr>
            <a:t>au plus grand nombre</a:t>
          </a:r>
        </a:p>
      </dgm:t>
    </dgm:pt>
    <dgm:pt modelId="{0D6633B0-D8EF-47E1-B1F3-3A38662F6BEF}" type="parTrans" cxnId="{42D486BC-AE2A-46D3-9690-4B39B2937F5D}">
      <dgm:prSet/>
      <dgm:spPr/>
      <dgm:t>
        <a:bodyPr/>
        <a:lstStyle/>
        <a:p>
          <a:endParaRPr lang="fr-FR"/>
        </a:p>
      </dgm:t>
    </dgm:pt>
    <dgm:pt modelId="{24E4D4E1-E41B-479F-9BBB-FAB22F73E09A}" type="sibTrans" cxnId="{42D486BC-AE2A-46D3-9690-4B39B2937F5D}">
      <dgm:prSet/>
      <dgm:spPr/>
      <dgm:t>
        <a:bodyPr/>
        <a:lstStyle/>
        <a:p>
          <a:endParaRPr lang="fr-FR"/>
        </a:p>
      </dgm:t>
    </dgm:pt>
    <dgm:pt modelId="{8EE15E80-7DF2-43B6-A62A-B896A36A277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u="sng" dirty="0" smtClean="0">
              <a:solidFill>
                <a:schemeClr val="bg1"/>
              </a:solidFill>
            </a:rPr>
            <a:t>Pratiquer</a:t>
          </a:r>
          <a:r>
            <a:rPr lang="fr-FR" dirty="0" smtClean="0">
              <a:solidFill>
                <a:schemeClr val="bg1"/>
              </a:solidFill>
            </a:rPr>
            <a:t> durant les vacances scolaires</a:t>
          </a:r>
        </a:p>
      </dgm:t>
    </dgm:pt>
    <dgm:pt modelId="{A85E8012-7B73-4801-90D2-CC31B9A76FC2}" type="parTrans" cxnId="{E8000D17-D79E-4699-8962-774BE846A03D}">
      <dgm:prSet/>
      <dgm:spPr/>
      <dgm:t>
        <a:bodyPr/>
        <a:lstStyle/>
        <a:p>
          <a:endParaRPr lang="fr-FR"/>
        </a:p>
      </dgm:t>
    </dgm:pt>
    <dgm:pt modelId="{958CF41D-725C-41A1-AF6F-193938B903DA}" type="sibTrans" cxnId="{E8000D17-D79E-4699-8962-774BE846A03D}">
      <dgm:prSet/>
      <dgm:spPr/>
      <dgm:t>
        <a:bodyPr/>
        <a:lstStyle/>
        <a:p>
          <a:endParaRPr lang="fr-FR"/>
        </a:p>
      </dgm:t>
    </dgm:pt>
    <dgm:pt modelId="{FD1C0F5A-70A4-4373-9231-55EC2838387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mtClean="0">
              <a:solidFill>
                <a:schemeClr val="bg1"/>
              </a:solidFill>
            </a:rPr>
            <a:t>Profiter de ces événementiels pour </a:t>
          </a:r>
          <a:r>
            <a:rPr lang="fr-FR" b="1" u="sng" smtClean="0">
              <a:solidFill>
                <a:schemeClr val="bg1"/>
              </a:solidFill>
            </a:rPr>
            <a:t>attirer de nouveaux licenciés</a:t>
          </a:r>
          <a:endParaRPr lang="fr-FR" b="1" u="sng" dirty="0" smtClean="0">
            <a:solidFill>
              <a:schemeClr val="bg1"/>
            </a:solidFill>
          </a:endParaRPr>
        </a:p>
      </dgm:t>
    </dgm:pt>
    <dgm:pt modelId="{96AF9DEC-DD8E-4FAC-864F-5B11802C17A6}" type="parTrans" cxnId="{A47D9208-5DED-49D6-87D6-19139EEC67C8}">
      <dgm:prSet/>
      <dgm:spPr/>
      <dgm:t>
        <a:bodyPr/>
        <a:lstStyle/>
        <a:p>
          <a:endParaRPr lang="fr-FR"/>
        </a:p>
      </dgm:t>
    </dgm:pt>
    <dgm:pt modelId="{F6FC9CB2-B0B8-482A-9BC2-495EDC2EB355}" type="sibTrans" cxnId="{A47D9208-5DED-49D6-87D6-19139EEC67C8}">
      <dgm:prSet/>
      <dgm:spPr/>
      <dgm:t>
        <a:bodyPr/>
        <a:lstStyle/>
        <a:p>
          <a:endParaRPr lang="fr-FR"/>
        </a:p>
      </dgm:t>
    </dgm:pt>
    <dgm:pt modelId="{6EA4B36A-90D4-436B-A8E9-421684CF87B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mtClean="0">
              <a:solidFill>
                <a:schemeClr val="bg1"/>
              </a:solidFill>
            </a:rPr>
            <a:t>Des projets pour </a:t>
          </a:r>
          <a:r>
            <a:rPr lang="fr-FR" b="1" u="sng" smtClean="0">
              <a:solidFill>
                <a:schemeClr val="bg1"/>
              </a:solidFill>
            </a:rPr>
            <a:t>animer et dynamiser</a:t>
          </a:r>
          <a:r>
            <a:rPr lang="fr-FR" smtClean="0">
              <a:solidFill>
                <a:schemeClr val="bg1"/>
              </a:solidFill>
            </a:rPr>
            <a:t> son secteur: collaboration entre club</a:t>
          </a:r>
          <a:endParaRPr lang="fr-FR" dirty="0" smtClean="0">
            <a:solidFill>
              <a:schemeClr val="bg1"/>
            </a:solidFill>
          </a:endParaRPr>
        </a:p>
      </dgm:t>
    </dgm:pt>
    <dgm:pt modelId="{429A05D8-0B24-40D5-AB3C-D4F568793E79}" type="parTrans" cxnId="{3C07782D-00E1-46DD-BD10-30BE674B0C03}">
      <dgm:prSet/>
      <dgm:spPr/>
      <dgm:t>
        <a:bodyPr/>
        <a:lstStyle/>
        <a:p>
          <a:endParaRPr lang="fr-FR"/>
        </a:p>
      </dgm:t>
    </dgm:pt>
    <dgm:pt modelId="{C12CE944-48C5-403A-8385-07B345380215}" type="sibTrans" cxnId="{3C07782D-00E1-46DD-BD10-30BE674B0C03}">
      <dgm:prSet/>
      <dgm:spPr/>
      <dgm:t>
        <a:bodyPr/>
        <a:lstStyle/>
        <a:p>
          <a:endParaRPr lang="fr-FR"/>
        </a:p>
      </dgm:t>
    </dgm:pt>
    <dgm:pt modelId="{8665DCA8-6CC9-448D-9CE8-E83365532BA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mtClean="0">
              <a:solidFill>
                <a:schemeClr val="bg1"/>
              </a:solidFill>
            </a:rPr>
            <a:t>Proximité</a:t>
          </a:r>
          <a:endParaRPr lang="fr-FR" dirty="0" smtClean="0">
            <a:solidFill>
              <a:schemeClr val="bg1"/>
            </a:solidFill>
          </a:endParaRPr>
        </a:p>
      </dgm:t>
    </dgm:pt>
    <dgm:pt modelId="{ACCC3881-5F3A-4A72-AD73-5ED6435549E0}" type="parTrans" cxnId="{F33BA893-27D8-41A7-9958-022EBED17E32}">
      <dgm:prSet/>
      <dgm:spPr/>
      <dgm:t>
        <a:bodyPr/>
        <a:lstStyle/>
        <a:p>
          <a:endParaRPr lang="fr-FR"/>
        </a:p>
      </dgm:t>
    </dgm:pt>
    <dgm:pt modelId="{FBADE93B-2B1E-4BC4-89A1-1F7925CB46FC}" type="sibTrans" cxnId="{F33BA893-27D8-41A7-9958-022EBED17E32}">
      <dgm:prSet/>
      <dgm:spPr/>
      <dgm:t>
        <a:bodyPr/>
        <a:lstStyle/>
        <a:p>
          <a:endParaRPr lang="fr-FR"/>
        </a:p>
      </dgm:t>
    </dgm:pt>
    <dgm:pt modelId="{1C72BC95-4489-448C-9F48-31EE7CAFC86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mtClean="0">
              <a:solidFill>
                <a:schemeClr val="bg1"/>
              </a:solidFill>
            </a:rPr>
            <a:t>Permettre aux enfants qui ne partent pas d’avoir aussi une activité</a:t>
          </a:r>
          <a:endParaRPr lang="fr-FR" dirty="0" smtClean="0">
            <a:solidFill>
              <a:schemeClr val="bg1"/>
            </a:solidFill>
          </a:endParaRPr>
        </a:p>
      </dgm:t>
    </dgm:pt>
    <dgm:pt modelId="{8F81EF68-D274-43FB-8960-BC6C3D9C0535}" type="parTrans" cxnId="{3C14D8AA-7433-49D0-BDCE-FEBD3B33E10B}">
      <dgm:prSet/>
      <dgm:spPr/>
      <dgm:t>
        <a:bodyPr/>
        <a:lstStyle/>
        <a:p>
          <a:endParaRPr lang="fr-FR"/>
        </a:p>
      </dgm:t>
    </dgm:pt>
    <dgm:pt modelId="{B89049C8-B68F-401B-9E02-77ADA2415820}" type="sibTrans" cxnId="{3C14D8AA-7433-49D0-BDCE-FEBD3B33E10B}">
      <dgm:prSet/>
      <dgm:spPr/>
      <dgm:t>
        <a:bodyPr/>
        <a:lstStyle/>
        <a:p>
          <a:endParaRPr lang="fr-FR"/>
        </a:p>
      </dgm:t>
    </dgm:pt>
    <dgm:pt modelId="{77DC9247-34A2-4DD4-B31E-46198C8AED89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mtClean="0">
              <a:solidFill>
                <a:schemeClr val="bg1"/>
              </a:solidFill>
            </a:rPr>
            <a:t>Catégorie moins de 13 dans un premier temps </a:t>
          </a:r>
          <a:endParaRPr lang="fr-FR" dirty="0" smtClean="0">
            <a:solidFill>
              <a:schemeClr val="bg1"/>
            </a:solidFill>
          </a:endParaRPr>
        </a:p>
      </dgm:t>
    </dgm:pt>
    <dgm:pt modelId="{E16F97E6-3381-4BDB-872B-6E4917FF2007}" type="parTrans" cxnId="{E042F10B-85FB-44EA-AD56-D93F70E2239F}">
      <dgm:prSet/>
      <dgm:spPr/>
      <dgm:t>
        <a:bodyPr/>
        <a:lstStyle/>
        <a:p>
          <a:endParaRPr lang="fr-FR"/>
        </a:p>
      </dgm:t>
    </dgm:pt>
    <dgm:pt modelId="{563A2EF3-5EFE-41E6-974F-6FDA07A6A3CE}" type="sibTrans" cxnId="{E042F10B-85FB-44EA-AD56-D93F70E2239F}">
      <dgm:prSet/>
      <dgm:spPr/>
      <dgm:t>
        <a:bodyPr/>
        <a:lstStyle/>
        <a:p>
          <a:endParaRPr lang="fr-FR"/>
        </a:p>
      </dgm:t>
    </dgm:pt>
    <dgm:pt modelId="{D1BFF943-6842-450F-AD0A-BD14E4788935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Ouverture aux moins de 11, de 15 &amp; moins de 18 ensuite et selon la volonté du secteur</a:t>
          </a:r>
        </a:p>
      </dgm:t>
    </dgm:pt>
    <dgm:pt modelId="{B33F1041-616E-49FD-9B5A-95A64277CD8D}" type="parTrans" cxnId="{084365D1-0FD6-48AB-97AB-FF1A30434928}">
      <dgm:prSet/>
      <dgm:spPr/>
      <dgm:t>
        <a:bodyPr/>
        <a:lstStyle/>
        <a:p>
          <a:endParaRPr lang="fr-FR"/>
        </a:p>
      </dgm:t>
    </dgm:pt>
    <dgm:pt modelId="{6DFBBBF5-7C66-4B0A-86A6-D44405D67F2F}" type="sibTrans" cxnId="{084365D1-0FD6-48AB-97AB-FF1A30434928}">
      <dgm:prSet/>
      <dgm:spPr/>
      <dgm:t>
        <a:bodyPr/>
        <a:lstStyle/>
        <a:p>
          <a:endParaRPr lang="fr-FR"/>
        </a:p>
      </dgm:t>
    </dgm:pt>
    <dgm:pt modelId="{22A57B39-399B-423B-817A-87AE941E8141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mtClean="0">
              <a:solidFill>
                <a:schemeClr val="bg1"/>
              </a:solidFill>
            </a:rPr>
            <a:t>Dirigeant et Jeunes Dirigeants: tournoi simple à mettre en œuvre</a:t>
          </a:r>
          <a:endParaRPr lang="fr-FR" dirty="0" smtClean="0">
            <a:solidFill>
              <a:schemeClr val="bg1"/>
            </a:solidFill>
          </a:endParaRPr>
        </a:p>
      </dgm:t>
    </dgm:pt>
    <dgm:pt modelId="{DE340C43-FB81-42AC-93F5-7D4B3BB492F9}" type="parTrans" cxnId="{D5106573-6B18-4C18-8AF2-71D96A72B5DD}">
      <dgm:prSet/>
      <dgm:spPr/>
      <dgm:t>
        <a:bodyPr/>
        <a:lstStyle/>
        <a:p>
          <a:endParaRPr lang="fr-FR"/>
        </a:p>
      </dgm:t>
    </dgm:pt>
    <dgm:pt modelId="{3A14E495-C310-4B06-9386-EEEFFDE0005E}" type="sibTrans" cxnId="{D5106573-6B18-4C18-8AF2-71D96A72B5DD}">
      <dgm:prSet/>
      <dgm:spPr/>
      <dgm:t>
        <a:bodyPr/>
        <a:lstStyle/>
        <a:p>
          <a:endParaRPr lang="fr-FR"/>
        </a:p>
      </dgm:t>
    </dgm:pt>
    <dgm:pt modelId="{3BB87C8E-8418-44CC-9676-8FAC47097750}" type="pres">
      <dgm:prSet presAssocID="{702EB61F-8C96-4EB7-8BDF-1F97408786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174A69B-80BF-4304-AA2A-4830F31CD720}" type="pres">
      <dgm:prSet presAssocID="{B872C03E-59FD-436D-B4D4-334AA84D9726}" presName="root" presStyleCnt="0"/>
      <dgm:spPr/>
    </dgm:pt>
    <dgm:pt modelId="{CAE3E269-681A-4388-9EC5-BED71F419C1B}" type="pres">
      <dgm:prSet presAssocID="{B872C03E-59FD-436D-B4D4-334AA84D9726}" presName="rootComposite" presStyleCnt="0"/>
      <dgm:spPr/>
    </dgm:pt>
    <dgm:pt modelId="{0066B95B-028C-4E1C-AF91-F19A49D0DBE5}" type="pres">
      <dgm:prSet presAssocID="{B872C03E-59FD-436D-B4D4-334AA84D9726}" presName="rootText" presStyleLbl="node1" presStyleIdx="0" presStyleCnt="2" custScaleX="263388"/>
      <dgm:spPr/>
      <dgm:t>
        <a:bodyPr/>
        <a:lstStyle/>
        <a:p>
          <a:endParaRPr lang="fr-FR"/>
        </a:p>
      </dgm:t>
    </dgm:pt>
    <dgm:pt modelId="{BF65D7F3-8E8E-4375-B804-26576779C48B}" type="pres">
      <dgm:prSet presAssocID="{B872C03E-59FD-436D-B4D4-334AA84D9726}" presName="rootConnector" presStyleLbl="node1" presStyleIdx="0" presStyleCnt="2"/>
      <dgm:spPr/>
      <dgm:t>
        <a:bodyPr/>
        <a:lstStyle/>
        <a:p>
          <a:endParaRPr lang="fr-FR"/>
        </a:p>
      </dgm:t>
    </dgm:pt>
    <dgm:pt modelId="{DBC0249B-5A13-4264-BCC2-969402E2AC27}" type="pres">
      <dgm:prSet presAssocID="{B872C03E-59FD-436D-B4D4-334AA84D9726}" presName="childShape" presStyleCnt="0"/>
      <dgm:spPr/>
    </dgm:pt>
    <dgm:pt modelId="{0A069D45-A0EC-43DE-A060-4D8430C6AC0B}" type="pres">
      <dgm:prSet presAssocID="{0D6633B0-D8EF-47E1-B1F3-3A38662F6BEF}" presName="Name13" presStyleLbl="parChTrans1D2" presStyleIdx="0" presStyleCnt="9"/>
      <dgm:spPr/>
      <dgm:t>
        <a:bodyPr/>
        <a:lstStyle/>
        <a:p>
          <a:endParaRPr lang="fr-FR"/>
        </a:p>
      </dgm:t>
    </dgm:pt>
    <dgm:pt modelId="{11EADC9A-6142-4379-A288-4405169B5B1F}" type="pres">
      <dgm:prSet presAssocID="{73BE3F0C-EA34-49E2-8F30-68CF657E6A7F}" presName="childText" presStyleLbl="bgAcc1" presStyleIdx="0" presStyleCnt="9" custScaleX="654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D7B2D1-7494-4E68-9B0E-DA0C37720285}" type="pres">
      <dgm:prSet presAssocID="{A85E8012-7B73-4801-90D2-CC31B9A76FC2}" presName="Name13" presStyleLbl="parChTrans1D2" presStyleIdx="1" presStyleCnt="9"/>
      <dgm:spPr/>
      <dgm:t>
        <a:bodyPr/>
        <a:lstStyle/>
        <a:p>
          <a:endParaRPr lang="fr-FR"/>
        </a:p>
      </dgm:t>
    </dgm:pt>
    <dgm:pt modelId="{43E4D66E-E9DC-4A74-92E1-023CF4887405}" type="pres">
      <dgm:prSet presAssocID="{8EE15E80-7DF2-43B6-A62A-B896A36A277C}" presName="childText" presStyleLbl="bgAcc1" presStyleIdx="1" presStyleCnt="9" custScaleX="654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348DB4-D996-4009-B32F-1013D6121B3E}" type="pres">
      <dgm:prSet presAssocID="{96AF9DEC-DD8E-4FAC-864F-5B11802C17A6}" presName="Name13" presStyleLbl="parChTrans1D2" presStyleIdx="2" presStyleCnt="9"/>
      <dgm:spPr/>
      <dgm:t>
        <a:bodyPr/>
        <a:lstStyle/>
        <a:p>
          <a:endParaRPr lang="fr-FR"/>
        </a:p>
      </dgm:t>
    </dgm:pt>
    <dgm:pt modelId="{E5E89AA4-A9CA-49BE-B47B-93F1B567467F}" type="pres">
      <dgm:prSet presAssocID="{FD1C0F5A-70A4-4373-9231-55EC28383874}" presName="childText" presStyleLbl="bgAcc1" presStyleIdx="2" presStyleCnt="9" custScaleX="654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61953A-2D4C-4834-BFD0-C683F5A50370}" type="pres">
      <dgm:prSet presAssocID="{429A05D8-0B24-40D5-AB3C-D4F568793E79}" presName="Name13" presStyleLbl="parChTrans1D2" presStyleIdx="3" presStyleCnt="9"/>
      <dgm:spPr/>
      <dgm:t>
        <a:bodyPr/>
        <a:lstStyle/>
        <a:p>
          <a:endParaRPr lang="fr-FR"/>
        </a:p>
      </dgm:t>
    </dgm:pt>
    <dgm:pt modelId="{700886E4-A4BF-4423-A229-75D8DE4DAB66}" type="pres">
      <dgm:prSet presAssocID="{6EA4B36A-90D4-436B-A8E9-421684CF87BA}" presName="childText" presStyleLbl="bgAcc1" presStyleIdx="3" presStyleCnt="9" custScaleX="654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E82A31-A8BE-4E3E-ADB6-89F7465FF773}" type="pres">
      <dgm:prSet presAssocID="{ACCC3881-5F3A-4A72-AD73-5ED6435549E0}" presName="Name13" presStyleLbl="parChTrans1D2" presStyleIdx="4" presStyleCnt="9"/>
      <dgm:spPr/>
      <dgm:t>
        <a:bodyPr/>
        <a:lstStyle/>
        <a:p>
          <a:endParaRPr lang="fr-FR"/>
        </a:p>
      </dgm:t>
    </dgm:pt>
    <dgm:pt modelId="{EAE86DE4-461E-446D-B625-76338CE07A2C}" type="pres">
      <dgm:prSet presAssocID="{8665DCA8-6CC9-448D-9CE8-E83365532BAA}" presName="childText" presStyleLbl="bgAcc1" presStyleIdx="4" presStyleCnt="9" custScaleX="654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CA98C9-CE90-412E-AE5A-DC465E6A056C}" type="pres">
      <dgm:prSet presAssocID="{8F81EF68-D274-43FB-8960-BC6C3D9C0535}" presName="Name13" presStyleLbl="parChTrans1D2" presStyleIdx="5" presStyleCnt="9"/>
      <dgm:spPr/>
      <dgm:t>
        <a:bodyPr/>
        <a:lstStyle/>
        <a:p>
          <a:endParaRPr lang="fr-FR"/>
        </a:p>
      </dgm:t>
    </dgm:pt>
    <dgm:pt modelId="{5C80B01C-7ECA-42B1-979F-4CC84634E1E2}" type="pres">
      <dgm:prSet presAssocID="{1C72BC95-4489-448C-9F48-31EE7CAFC86A}" presName="childText" presStyleLbl="bgAcc1" presStyleIdx="5" presStyleCnt="9" custScaleX="654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62629A-D6E0-46F4-978B-4D3200AC8875}" type="pres">
      <dgm:prSet presAssocID="{DEBC5FDD-BD21-4589-B1BA-A29F269133DD}" presName="root" presStyleCnt="0"/>
      <dgm:spPr/>
    </dgm:pt>
    <dgm:pt modelId="{B7843FB8-BFF0-4455-9E9A-82040FEA78B0}" type="pres">
      <dgm:prSet presAssocID="{DEBC5FDD-BD21-4589-B1BA-A29F269133DD}" presName="rootComposite" presStyleCnt="0"/>
      <dgm:spPr/>
    </dgm:pt>
    <dgm:pt modelId="{CD83C6E8-2F3E-4A4A-8895-CCAFA5C39631}" type="pres">
      <dgm:prSet presAssocID="{DEBC5FDD-BD21-4589-B1BA-A29F269133DD}" presName="rootText" presStyleLbl="node1" presStyleIdx="1" presStyleCnt="2" custScaleX="263388"/>
      <dgm:spPr/>
      <dgm:t>
        <a:bodyPr/>
        <a:lstStyle/>
        <a:p>
          <a:endParaRPr lang="fr-FR"/>
        </a:p>
      </dgm:t>
    </dgm:pt>
    <dgm:pt modelId="{911A9137-C0BD-4807-ACAB-78AA2E07DB4A}" type="pres">
      <dgm:prSet presAssocID="{DEBC5FDD-BD21-4589-B1BA-A29F269133DD}" presName="rootConnector" presStyleLbl="node1" presStyleIdx="1" presStyleCnt="2"/>
      <dgm:spPr/>
      <dgm:t>
        <a:bodyPr/>
        <a:lstStyle/>
        <a:p>
          <a:endParaRPr lang="fr-FR"/>
        </a:p>
      </dgm:t>
    </dgm:pt>
    <dgm:pt modelId="{567EFC71-F907-4EB5-BECE-7E3AC38DC873}" type="pres">
      <dgm:prSet presAssocID="{DEBC5FDD-BD21-4589-B1BA-A29F269133DD}" presName="childShape" presStyleCnt="0"/>
      <dgm:spPr/>
    </dgm:pt>
    <dgm:pt modelId="{8846DF36-5B30-4F34-8082-4185427FEF4A}" type="pres">
      <dgm:prSet presAssocID="{E16F97E6-3381-4BDB-872B-6E4917FF2007}" presName="Name13" presStyleLbl="parChTrans1D2" presStyleIdx="6" presStyleCnt="9"/>
      <dgm:spPr/>
      <dgm:t>
        <a:bodyPr/>
        <a:lstStyle/>
        <a:p>
          <a:endParaRPr lang="fr-FR"/>
        </a:p>
      </dgm:t>
    </dgm:pt>
    <dgm:pt modelId="{F9892C41-9F02-40EF-98BB-D173C583F73D}" type="pres">
      <dgm:prSet presAssocID="{77DC9247-34A2-4DD4-B31E-46198C8AED89}" presName="childText" presStyleLbl="bgAcc1" presStyleIdx="6" presStyleCnt="9" custScaleX="654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884118-98AE-41E9-ADCF-98915A1DD0F5}" type="pres">
      <dgm:prSet presAssocID="{B33F1041-616E-49FD-9B5A-95A64277CD8D}" presName="Name13" presStyleLbl="parChTrans1D2" presStyleIdx="7" presStyleCnt="9"/>
      <dgm:spPr/>
      <dgm:t>
        <a:bodyPr/>
        <a:lstStyle/>
        <a:p>
          <a:endParaRPr lang="fr-FR"/>
        </a:p>
      </dgm:t>
    </dgm:pt>
    <dgm:pt modelId="{E0655D70-4648-4214-B887-2C548A370D90}" type="pres">
      <dgm:prSet presAssocID="{D1BFF943-6842-450F-AD0A-BD14E4788935}" presName="childText" presStyleLbl="bgAcc1" presStyleIdx="7" presStyleCnt="9" custScaleX="654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91B28-221F-4F6A-B6DB-B66268F751B4}" type="pres">
      <dgm:prSet presAssocID="{DE340C43-FB81-42AC-93F5-7D4B3BB492F9}" presName="Name13" presStyleLbl="parChTrans1D2" presStyleIdx="8" presStyleCnt="9"/>
      <dgm:spPr/>
      <dgm:t>
        <a:bodyPr/>
        <a:lstStyle/>
        <a:p>
          <a:endParaRPr lang="fr-FR"/>
        </a:p>
      </dgm:t>
    </dgm:pt>
    <dgm:pt modelId="{F394FC89-3191-4A09-8EBA-DDA7C879027A}" type="pres">
      <dgm:prSet presAssocID="{22A57B39-399B-423B-817A-87AE941E8141}" presName="childText" presStyleLbl="bgAcc1" presStyleIdx="8" presStyleCnt="9" custScaleX="6545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C313D9-4945-4C94-AD77-0B2D83C8FDA8}" type="presOf" srcId="{DEBC5FDD-BD21-4589-B1BA-A29F269133DD}" destId="{911A9137-C0BD-4807-ACAB-78AA2E07DB4A}" srcOrd="1" destOrd="0" presId="urn:microsoft.com/office/officeart/2005/8/layout/hierarchy3"/>
    <dgm:cxn modelId="{3C14D8AA-7433-49D0-BDCE-FEBD3B33E10B}" srcId="{B872C03E-59FD-436D-B4D4-334AA84D9726}" destId="{1C72BC95-4489-448C-9F48-31EE7CAFC86A}" srcOrd="5" destOrd="0" parTransId="{8F81EF68-D274-43FB-8960-BC6C3D9C0535}" sibTransId="{B89049C8-B68F-401B-9E02-77ADA2415820}"/>
    <dgm:cxn modelId="{FB9CC7D0-7539-474D-9EBA-3C138EA080E0}" type="presOf" srcId="{22A57B39-399B-423B-817A-87AE941E8141}" destId="{F394FC89-3191-4A09-8EBA-DDA7C879027A}" srcOrd="0" destOrd="0" presId="urn:microsoft.com/office/officeart/2005/8/layout/hierarchy3"/>
    <dgm:cxn modelId="{4E83E5E0-A98F-4343-8ED8-CDE2CEA3AE24}" srcId="{702EB61F-8C96-4EB7-8BDF-1F97408786FE}" destId="{DEBC5FDD-BD21-4589-B1BA-A29F269133DD}" srcOrd="1" destOrd="0" parTransId="{B2686EC4-37A9-4F57-85F1-79A3AD55B374}" sibTransId="{D28AC4A6-14A5-4A97-90CF-B793B8786446}"/>
    <dgm:cxn modelId="{CB8043EB-D9CE-4F77-8A5F-0AE2CA371226}" type="presOf" srcId="{8EE15E80-7DF2-43B6-A62A-B896A36A277C}" destId="{43E4D66E-E9DC-4A74-92E1-023CF4887405}" srcOrd="0" destOrd="0" presId="urn:microsoft.com/office/officeart/2005/8/layout/hierarchy3"/>
    <dgm:cxn modelId="{1CDB26D5-62F6-4D4A-9B49-087A5E9E4468}" type="presOf" srcId="{8665DCA8-6CC9-448D-9CE8-E83365532BAA}" destId="{EAE86DE4-461E-446D-B625-76338CE07A2C}" srcOrd="0" destOrd="0" presId="urn:microsoft.com/office/officeart/2005/8/layout/hierarchy3"/>
    <dgm:cxn modelId="{89FA82D5-D66C-43A4-9405-3E5D240105DC}" type="presOf" srcId="{D1BFF943-6842-450F-AD0A-BD14E4788935}" destId="{E0655D70-4648-4214-B887-2C548A370D90}" srcOrd="0" destOrd="0" presId="urn:microsoft.com/office/officeart/2005/8/layout/hierarchy3"/>
    <dgm:cxn modelId="{43EA8F90-A5F6-4387-A434-B2D5E61AB847}" type="presOf" srcId="{8F81EF68-D274-43FB-8960-BC6C3D9C0535}" destId="{24CA98C9-CE90-412E-AE5A-DC465E6A056C}" srcOrd="0" destOrd="0" presId="urn:microsoft.com/office/officeart/2005/8/layout/hierarchy3"/>
    <dgm:cxn modelId="{4A02E92C-5566-48E5-9615-1729F2294030}" type="presOf" srcId="{B872C03E-59FD-436D-B4D4-334AA84D9726}" destId="{BF65D7F3-8E8E-4375-B804-26576779C48B}" srcOrd="1" destOrd="0" presId="urn:microsoft.com/office/officeart/2005/8/layout/hierarchy3"/>
    <dgm:cxn modelId="{0BF968C5-221C-42AF-9C27-2E23CA5F0C01}" type="presOf" srcId="{DEBC5FDD-BD21-4589-B1BA-A29F269133DD}" destId="{CD83C6E8-2F3E-4A4A-8895-CCAFA5C39631}" srcOrd="0" destOrd="0" presId="urn:microsoft.com/office/officeart/2005/8/layout/hierarchy3"/>
    <dgm:cxn modelId="{755FECC5-72F5-44DC-8E18-6704425C935F}" type="presOf" srcId="{6EA4B36A-90D4-436B-A8E9-421684CF87BA}" destId="{700886E4-A4BF-4423-A229-75D8DE4DAB66}" srcOrd="0" destOrd="0" presId="urn:microsoft.com/office/officeart/2005/8/layout/hierarchy3"/>
    <dgm:cxn modelId="{965323DC-27C9-4BAF-A868-F21A89D3470D}" type="presOf" srcId="{0D6633B0-D8EF-47E1-B1F3-3A38662F6BEF}" destId="{0A069D45-A0EC-43DE-A060-4D8430C6AC0B}" srcOrd="0" destOrd="0" presId="urn:microsoft.com/office/officeart/2005/8/layout/hierarchy3"/>
    <dgm:cxn modelId="{481FA5EB-926D-4137-89F4-73F5112099C5}" type="presOf" srcId="{73BE3F0C-EA34-49E2-8F30-68CF657E6A7F}" destId="{11EADC9A-6142-4379-A288-4405169B5B1F}" srcOrd="0" destOrd="0" presId="urn:microsoft.com/office/officeart/2005/8/layout/hierarchy3"/>
    <dgm:cxn modelId="{436E863D-2111-424F-8D3D-D76DCA9ED5B5}" type="presOf" srcId="{A85E8012-7B73-4801-90D2-CC31B9A76FC2}" destId="{19D7B2D1-7494-4E68-9B0E-DA0C37720285}" srcOrd="0" destOrd="0" presId="urn:microsoft.com/office/officeart/2005/8/layout/hierarchy3"/>
    <dgm:cxn modelId="{13BD4979-7293-4EA5-B3CE-BE60E3304C70}" type="presOf" srcId="{E16F97E6-3381-4BDB-872B-6E4917FF2007}" destId="{8846DF36-5B30-4F34-8082-4185427FEF4A}" srcOrd="0" destOrd="0" presId="urn:microsoft.com/office/officeart/2005/8/layout/hierarchy3"/>
    <dgm:cxn modelId="{D5106573-6B18-4C18-8AF2-71D96A72B5DD}" srcId="{DEBC5FDD-BD21-4589-B1BA-A29F269133DD}" destId="{22A57B39-399B-423B-817A-87AE941E8141}" srcOrd="2" destOrd="0" parTransId="{DE340C43-FB81-42AC-93F5-7D4B3BB492F9}" sibTransId="{3A14E495-C310-4B06-9386-EEEFFDE0005E}"/>
    <dgm:cxn modelId="{084365D1-0FD6-48AB-97AB-FF1A30434928}" srcId="{DEBC5FDD-BD21-4589-B1BA-A29F269133DD}" destId="{D1BFF943-6842-450F-AD0A-BD14E4788935}" srcOrd="1" destOrd="0" parTransId="{B33F1041-616E-49FD-9B5A-95A64277CD8D}" sibTransId="{6DFBBBF5-7C66-4B0A-86A6-D44405D67F2F}"/>
    <dgm:cxn modelId="{9E7817F9-DB71-427E-AEFF-689AE8AE5373}" type="presOf" srcId="{DE340C43-FB81-42AC-93F5-7D4B3BB492F9}" destId="{E1091B28-221F-4F6A-B6DB-B66268F751B4}" srcOrd="0" destOrd="0" presId="urn:microsoft.com/office/officeart/2005/8/layout/hierarchy3"/>
    <dgm:cxn modelId="{B5EA8AEA-9A99-4BF8-BC71-E1D739F535A1}" srcId="{702EB61F-8C96-4EB7-8BDF-1F97408786FE}" destId="{B872C03E-59FD-436D-B4D4-334AA84D9726}" srcOrd="0" destOrd="0" parTransId="{96CEA48F-59BB-41B1-8A2D-6CA147948CBA}" sibTransId="{0E1DB7D6-4056-41C5-B411-0AD3C80DF512}"/>
    <dgm:cxn modelId="{3C07782D-00E1-46DD-BD10-30BE674B0C03}" srcId="{B872C03E-59FD-436D-B4D4-334AA84D9726}" destId="{6EA4B36A-90D4-436B-A8E9-421684CF87BA}" srcOrd="3" destOrd="0" parTransId="{429A05D8-0B24-40D5-AB3C-D4F568793E79}" sibTransId="{C12CE944-48C5-403A-8385-07B345380215}"/>
    <dgm:cxn modelId="{CF5D340A-B541-4540-B63D-723F0B450EB7}" type="presOf" srcId="{B33F1041-616E-49FD-9B5A-95A64277CD8D}" destId="{BC884118-98AE-41E9-ADCF-98915A1DD0F5}" srcOrd="0" destOrd="0" presId="urn:microsoft.com/office/officeart/2005/8/layout/hierarchy3"/>
    <dgm:cxn modelId="{FDBD1B75-6368-4F10-B119-E594A9411DC4}" type="presOf" srcId="{429A05D8-0B24-40D5-AB3C-D4F568793E79}" destId="{ED61953A-2D4C-4834-BFD0-C683F5A50370}" srcOrd="0" destOrd="0" presId="urn:microsoft.com/office/officeart/2005/8/layout/hierarchy3"/>
    <dgm:cxn modelId="{42D486BC-AE2A-46D3-9690-4B39B2937F5D}" srcId="{B872C03E-59FD-436D-B4D4-334AA84D9726}" destId="{73BE3F0C-EA34-49E2-8F30-68CF657E6A7F}" srcOrd="0" destOrd="0" parTransId="{0D6633B0-D8EF-47E1-B1F3-3A38662F6BEF}" sibTransId="{24E4D4E1-E41B-479F-9BBB-FAB22F73E09A}"/>
    <dgm:cxn modelId="{6C916D16-F562-466B-BC7F-C692F27C129D}" type="presOf" srcId="{ACCC3881-5F3A-4A72-AD73-5ED6435549E0}" destId="{8BE82A31-A8BE-4E3E-ADB6-89F7465FF773}" srcOrd="0" destOrd="0" presId="urn:microsoft.com/office/officeart/2005/8/layout/hierarchy3"/>
    <dgm:cxn modelId="{E8000D17-D79E-4699-8962-774BE846A03D}" srcId="{B872C03E-59FD-436D-B4D4-334AA84D9726}" destId="{8EE15E80-7DF2-43B6-A62A-B896A36A277C}" srcOrd="1" destOrd="0" parTransId="{A85E8012-7B73-4801-90D2-CC31B9A76FC2}" sibTransId="{958CF41D-725C-41A1-AF6F-193938B903DA}"/>
    <dgm:cxn modelId="{5666A557-8882-490D-84D3-5E19A15FF986}" type="presOf" srcId="{702EB61F-8C96-4EB7-8BDF-1F97408786FE}" destId="{3BB87C8E-8418-44CC-9676-8FAC47097750}" srcOrd="0" destOrd="0" presId="urn:microsoft.com/office/officeart/2005/8/layout/hierarchy3"/>
    <dgm:cxn modelId="{324F37A1-9194-4C83-A59D-AC8AE23D594C}" type="presOf" srcId="{B872C03E-59FD-436D-B4D4-334AA84D9726}" destId="{0066B95B-028C-4E1C-AF91-F19A49D0DBE5}" srcOrd="0" destOrd="0" presId="urn:microsoft.com/office/officeart/2005/8/layout/hierarchy3"/>
    <dgm:cxn modelId="{A47D9208-5DED-49D6-87D6-19139EEC67C8}" srcId="{B872C03E-59FD-436D-B4D4-334AA84D9726}" destId="{FD1C0F5A-70A4-4373-9231-55EC28383874}" srcOrd="2" destOrd="0" parTransId="{96AF9DEC-DD8E-4FAC-864F-5B11802C17A6}" sibTransId="{F6FC9CB2-B0B8-482A-9BC2-495EDC2EB355}"/>
    <dgm:cxn modelId="{44870498-89E1-4367-B0C8-BF705E8260C9}" type="presOf" srcId="{1C72BC95-4489-448C-9F48-31EE7CAFC86A}" destId="{5C80B01C-7ECA-42B1-979F-4CC84634E1E2}" srcOrd="0" destOrd="0" presId="urn:microsoft.com/office/officeart/2005/8/layout/hierarchy3"/>
    <dgm:cxn modelId="{F33BA893-27D8-41A7-9958-022EBED17E32}" srcId="{B872C03E-59FD-436D-B4D4-334AA84D9726}" destId="{8665DCA8-6CC9-448D-9CE8-E83365532BAA}" srcOrd="4" destOrd="0" parTransId="{ACCC3881-5F3A-4A72-AD73-5ED6435549E0}" sibTransId="{FBADE93B-2B1E-4BC4-89A1-1F7925CB46FC}"/>
    <dgm:cxn modelId="{E042F10B-85FB-44EA-AD56-D93F70E2239F}" srcId="{DEBC5FDD-BD21-4589-B1BA-A29F269133DD}" destId="{77DC9247-34A2-4DD4-B31E-46198C8AED89}" srcOrd="0" destOrd="0" parTransId="{E16F97E6-3381-4BDB-872B-6E4917FF2007}" sibTransId="{563A2EF3-5EFE-41E6-974F-6FDA07A6A3CE}"/>
    <dgm:cxn modelId="{F9CC31E3-68F7-402E-8082-E20B17EF1EE0}" type="presOf" srcId="{77DC9247-34A2-4DD4-B31E-46198C8AED89}" destId="{F9892C41-9F02-40EF-98BB-D173C583F73D}" srcOrd="0" destOrd="0" presId="urn:microsoft.com/office/officeart/2005/8/layout/hierarchy3"/>
    <dgm:cxn modelId="{49CE2171-81BC-49DC-A25D-00119707630C}" type="presOf" srcId="{FD1C0F5A-70A4-4373-9231-55EC28383874}" destId="{E5E89AA4-A9CA-49BE-B47B-93F1B567467F}" srcOrd="0" destOrd="0" presId="urn:microsoft.com/office/officeart/2005/8/layout/hierarchy3"/>
    <dgm:cxn modelId="{29AD64BA-0DF0-4EED-9C29-992B39F522EB}" type="presOf" srcId="{96AF9DEC-DD8E-4FAC-864F-5B11802C17A6}" destId="{BD348DB4-D996-4009-B32F-1013D6121B3E}" srcOrd="0" destOrd="0" presId="urn:microsoft.com/office/officeart/2005/8/layout/hierarchy3"/>
    <dgm:cxn modelId="{F13728CE-AA0F-4F4A-AF9B-C76F1A1B49C4}" type="presParOf" srcId="{3BB87C8E-8418-44CC-9676-8FAC47097750}" destId="{F174A69B-80BF-4304-AA2A-4830F31CD720}" srcOrd="0" destOrd="0" presId="urn:microsoft.com/office/officeart/2005/8/layout/hierarchy3"/>
    <dgm:cxn modelId="{6C19B959-8018-45CC-8FC5-FD22F2B70B2A}" type="presParOf" srcId="{F174A69B-80BF-4304-AA2A-4830F31CD720}" destId="{CAE3E269-681A-4388-9EC5-BED71F419C1B}" srcOrd="0" destOrd="0" presId="urn:microsoft.com/office/officeart/2005/8/layout/hierarchy3"/>
    <dgm:cxn modelId="{85D34A46-18D1-4D36-B01A-C9C341A3D680}" type="presParOf" srcId="{CAE3E269-681A-4388-9EC5-BED71F419C1B}" destId="{0066B95B-028C-4E1C-AF91-F19A49D0DBE5}" srcOrd="0" destOrd="0" presId="urn:microsoft.com/office/officeart/2005/8/layout/hierarchy3"/>
    <dgm:cxn modelId="{C833BFB2-A13D-4148-8152-1A3F930BA64C}" type="presParOf" srcId="{CAE3E269-681A-4388-9EC5-BED71F419C1B}" destId="{BF65D7F3-8E8E-4375-B804-26576779C48B}" srcOrd="1" destOrd="0" presId="urn:microsoft.com/office/officeart/2005/8/layout/hierarchy3"/>
    <dgm:cxn modelId="{1EEB0126-2185-485A-A23C-F16A084E124E}" type="presParOf" srcId="{F174A69B-80BF-4304-AA2A-4830F31CD720}" destId="{DBC0249B-5A13-4264-BCC2-969402E2AC27}" srcOrd="1" destOrd="0" presId="urn:microsoft.com/office/officeart/2005/8/layout/hierarchy3"/>
    <dgm:cxn modelId="{B0031B87-15F8-45BC-B3F4-BE4C9F89A584}" type="presParOf" srcId="{DBC0249B-5A13-4264-BCC2-969402E2AC27}" destId="{0A069D45-A0EC-43DE-A060-4D8430C6AC0B}" srcOrd="0" destOrd="0" presId="urn:microsoft.com/office/officeart/2005/8/layout/hierarchy3"/>
    <dgm:cxn modelId="{5619B590-4A43-4549-BDB7-EE0C9AA2BA3D}" type="presParOf" srcId="{DBC0249B-5A13-4264-BCC2-969402E2AC27}" destId="{11EADC9A-6142-4379-A288-4405169B5B1F}" srcOrd="1" destOrd="0" presId="urn:microsoft.com/office/officeart/2005/8/layout/hierarchy3"/>
    <dgm:cxn modelId="{A40AC2FD-471F-49CE-9B72-402E3B28B20E}" type="presParOf" srcId="{DBC0249B-5A13-4264-BCC2-969402E2AC27}" destId="{19D7B2D1-7494-4E68-9B0E-DA0C37720285}" srcOrd="2" destOrd="0" presId="urn:microsoft.com/office/officeart/2005/8/layout/hierarchy3"/>
    <dgm:cxn modelId="{69B88196-6033-40F1-B929-6079496FC599}" type="presParOf" srcId="{DBC0249B-5A13-4264-BCC2-969402E2AC27}" destId="{43E4D66E-E9DC-4A74-92E1-023CF4887405}" srcOrd="3" destOrd="0" presId="urn:microsoft.com/office/officeart/2005/8/layout/hierarchy3"/>
    <dgm:cxn modelId="{66916B85-6082-478A-9560-022EB9707C6F}" type="presParOf" srcId="{DBC0249B-5A13-4264-BCC2-969402E2AC27}" destId="{BD348DB4-D996-4009-B32F-1013D6121B3E}" srcOrd="4" destOrd="0" presId="urn:microsoft.com/office/officeart/2005/8/layout/hierarchy3"/>
    <dgm:cxn modelId="{1F7B9987-AA06-4600-A5B2-1D611D79198A}" type="presParOf" srcId="{DBC0249B-5A13-4264-BCC2-969402E2AC27}" destId="{E5E89AA4-A9CA-49BE-B47B-93F1B567467F}" srcOrd="5" destOrd="0" presId="urn:microsoft.com/office/officeart/2005/8/layout/hierarchy3"/>
    <dgm:cxn modelId="{D36200E4-C9DB-4754-8606-EB0CF366767F}" type="presParOf" srcId="{DBC0249B-5A13-4264-BCC2-969402E2AC27}" destId="{ED61953A-2D4C-4834-BFD0-C683F5A50370}" srcOrd="6" destOrd="0" presId="urn:microsoft.com/office/officeart/2005/8/layout/hierarchy3"/>
    <dgm:cxn modelId="{0900849D-5801-4925-9528-154A4C42D2F2}" type="presParOf" srcId="{DBC0249B-5A13-4264-BCC2-969402E2AC27}" destId="{700886E4-A4BF-4423-A229-75D8DE4DAB66}" srcOrd="7" destOrd="0" presId="urn:microsoft.com/office/officeart/2005/8/layout/hierarchy3"/>
    <dgm:cxn modelId="{9CEDEE58-1B11-43D2-B09D-BF672F7EDE35}" type="presParOf" srcId="{DBC0249B-5A13-4264-BCC2-969402E2AC27}" destId="{8BE82A31-A8BE-4E3E-ADB6-89F7465FF773}" srcOrd="8" destOrd="0" presId="urn:microsoft.com/office/officeart/2005/8/layout/hierarchy3"/>
    <dgm:cxn modelId="{D247F223-CFC9-46C1-9CDF-01B9EDA60A1A}" type="presParOf" srcId="{DBC0249B-5A13-4264-BCC2-969402E2AC27}" destId="{EAE86DE4-461E-446D-B625-76338CE07A2C}" srcOrd="9" destOrd="0" presId="urn:microsoft.com/office/officeart/2005/8/layout/hierarchy3"/>
    <dgm:cxn modelId="{909D6DC1-98CE-4B30-871D-CE1EAFA1A13C}" type="presParOf" srcId="{DBC0249B-5A13-4264-BCC2-969402E2AC27}" destId="{24CA98C9-CE90-412E-AE5A-DC465E6A056C}" srcOrd="10" destOrd="0" presId="urn:microsoft.com/office/officeart/2005/8/layout/hierarchy3"/>
    <dgm:cxn modelId="{81228C0E-E3E6-423F-8BD5-96AADBAC4B11}" type="presParOf" srcId="{DBC0249B-5A13-4264-BCC2-969402E2AC27}" destId="{5C80B01C-7ECA-42B1-979F-4CC84634E1E2}" srcOrd="11" destOrd="0" presId="urn:microsoft.com/office/officeart/2005/8/layout/hierarchy3"/>
    <dgm:cxn modelId="{D3AC3492-251D-40C2-AD24-079A5EF15B0E}" type="presParOf" srcId="{3BB87C8E-8418-44CC-9676-8FAC47097750}" destId="{FE62629A-D6E0-46F4-978B-4D3200AC8875}" srcOrd="1" destOrd="0" presId="urn:microsoft.com/office/officeart/2005/8/layout/hierarchy3"/>
    <dgm:cxn modelId="{8B5DCC0E-617D-473A-83C6-098FBE81EFA1}" type="presParOf" srcId="{FE62629A-D6E0-46F4-978B-4D3200AC8875}" destId="{B7843FB8-BFF0-4455-9E9A-82040FEA78B0}" srcOrd="0" destOrd="0" presId="urn:microsoft.com/office/officeart/2005/8/layout/hierarchy3"/>
    <dgm:cxn modelId="{8D0F3015-A9C5-438B-BA24-6AEC91E2E42C}" type="presParOf" srcId="{B7843FB8-BFF0-4455-9E9A-82040FEA78B0}" destId="{CD83C6E8-2F3E-4A4A-8895-CCAFA5C39631}" srcOrd="0" destOrd="0" presId="urn:microsoft.com/office/officeart/2005/8/layout/hierarchy3"/>
    <dgm:cxn modelId="{6511FC8C-409E-4217-B047-EBE5C2AF9074}" type="presParOf" srcId="{B7843FB8-BFF0-4455-9E9A-82040FEA78B0}" destId="{911A9137-C0BD-4807-ACAB-78AA2E07DB4A}" srcOrd="1" destOrd="0" presId="urn:microsoft.com/office/officeart/2005/8/layout/hierarchy3"/>
    <dgm:cxn modelId="{A9F996D6-BA45-4820-996F-E0473DBF3D99}" type="presParOf" srcId="{FE62629A-D6E0-46F4-978B-4D3200AC8875}" destId="{567EFC71-F907-4EB5-BECE-7E3AC38DC873}" srcOrd="1" destOrd="0" presId="urn:microsoft.com/office/officeart/2005/8/layout/hierarchy3"/>
    <dgm:cxn modelId="{CDBFB47B-81D3-413F-85D3-39A4BF1E1F38}" type="presParOf" srcId="{567EFC71-F907-4EB5-BECE-7E3AC38DC873}" destId="{8846DF36-5B30-4F34-8082-4185427FEF4A}" srcOrd="0" destOrd="0" presId="urn:microsoft.com/office/officeart/2005/8/layout/hierarchy3"/>
    <dgm:cxn modelId="{5C14FB39-FC9E-4B89-BE62-A9EE60417DA5}" type="presParOf" srcId="{567EFC71-F907-4EB5-BECE-7E3AC38DC873}" destId="{F9892C41-9F02-40EF-98BB-D173C583F73D}" srcOrd="1" destOrd="0" presId="urn:microsoft.com/office/officeart/2005/8/layout/hierarchy3"/>
    <dgm:cxn modelId="{8D327292-EC35-482B-96E1-BA5670F23E28}" type="presParOf" srcId="{567EFC71-F907-4EB5-BECE-7E3AC38DC873}" destId="{BC884118-98AE-41E9-ADCF-98915A1DD0F5}" srcOrd="2" destOrd="0" presId="urn:microsoft.com/office/officeart/2005/8/layout/hierarchy3"/>
    <dgm:cxn modelId="{A94B74CE-9F8C-4165-BED7-AF38DC64BE50}" type="presParOf" srcId="{567EFC71-F907-4EB5-BECE-7E3AC38DC873}" destId="{E0655D70-4648-4214-B887-2C548A370D90}" srcOrd="3" destOrd="0" presId="urn:microsoft.com/office/officeart/2005/8/layout/hierarchy3"/>
    <dgm:cxn modelId="{901B61B9-9926-4CB1-9D59-0550BF14EB91}" type="presParOf" srcId="{567EFC71-F907-4EB5-BECE-7E3AC38DC873}" destId="{E1091B28-221F-4F6A-B6DB-B66268F751B4}" srcOrd="4" destOrd="0" presId="urn:microsoft.com/office/officeart/2005/8/layout/hierarchy3"/>
    <dgm:cxn modelId="{C4C69E04-9CDE-46E6-A093-EA70EF17BC03}" type="presParOf" srcId="{567EFC71-F907-4EB5-BECE-7E3AC38DC873}" destId="{F394FC89-3191-4A09-8EBA-DDA7C879027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36381-D1F4-49A4-96B2-266E9A1923E4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102A542-5B73-4864-A661-0BEBDA9C625D}">
      <dgm:prSet/>
      <dgm:spPr/>
      <dgm:t>
        <a:bodyPr/>
        <a:lstStyle/>
        <a:p>
          <a:pPr rtl="0"/>
          <a:r>
            <a:rPr lang="fr-FR" dirty="0" smtClean="0">
              <a:latin typeface="Parka Regular" panose="02000503040000020004" pitchFamily="50" charset="0"/>
            </a:rPr>
            <a:t>Effectif réduit</a:t>
          </a:r>
          <a:endParaRPr lang="fr-FR" dirty="0">
            <a:latin typeface="Parka Regular" panose="02000503040000020004" pitchFamily="50" charset="0"/>
          </a:endParaRPr>
        </a:p>
      </dgm:t>
    </dgm:pt>
    <dgm:pt modelId="{0A4BB1CB-5CB3-4345-9B45-0DDD96AE2355}" type="parTrans" cxnId="{1C99D094-272C-4F8B-937B-51C12DE858A3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F80E397D-5548-4F7A-BF77-5E483AC79F36}" type="sibTrans" cxnId="{1C99D094-272C-4F8B-937B-51C12DE858A3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39348635-1662-4D49-9263-0627782B6756}">
      <dgm:prSet/>
      <dgm:spPr/>
      <dgm:t>
        <a:bodyPr/>
        <a:lstStyle/>
        <a:p>
          <a:pPr rtl="0"/>
          <a:r>
            <a:rPr lang="fr-FR" smtClean="0">
              <a:latin typeface="Parka Regular" panose="02000503040000020004" pitchFamily="50" charset="0"/>
            </a:rPr>
            <a:t>Prise d’info facilitée</a:t>
          </a:r>
          <a:endParaRPr lang="fr-FR">
            <a:latin typeface="Parka Regular" panose="02000503040000020004" pitchFamily="50" charset="0"/>
          </a:endParaRPr>
        </a:p>
      </dgm:t>
    </dgm:pt>
    <dgm:pt modelId="{A49B7267-E05D-42DA-BC46-377CA0161825}" type="parTrans" cxnId="{2199C866-40EB-4216-841A-22FA97EDA37B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18B0A4BA-EBC7-4CE4-95D9-834FAE6A95A6}" type="sibTrans" cxnId="{2199C866-40EB-4216-841A-22FA97EDA37B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25DB14F2-D96A-43F9-9922-B60DCDB2000B}">
      <dgm:prSet/>
      <dgm:spPr/>
      <dgm:t>
        <a:bodyPr/>
        <a:lstStyle/>
        <a:p>
          <a:pPr rtl="0"/>
          <a:r>
            <a:rPr lang="fr-FR" smtClean="0">
              <a:latin typeface="Parka Regular" panose="02000503040000020004" pitchFamily="50" charset="0"/>
            </a:rPr>
            <a:t>Prise de décision multipliée</a:t>
          </a:r>
          <a:endParaRPr lang="fr-FR">
            <a:latin typeface="Parka Regular" panose="02000503040000020004" pitchFamily="50" charset="0"/>
          </a:endParaRPr>
        </a:p>
      </dgm:t>
    </dgm:pt>
    <dgm:pt modelId="{E3C3A409-2768-4282-9D01-A4AD409E27A6}" type="parTrans" cxnId="{D55289E6-A0B9-4D10-81A8-B1C3A505D17F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FA39CB77-99A8-4DA7-8D44-9C009617E6FA}" type="sibTrans" cxnId="{D55289E6-A0B9-4D10-81A8-B1C3A505D17F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3A4FFC23-0947-4DD9-A6CB-4E6DB9D07436}">
      <dgm:prSet/>
      <dgm:spPr/>
      <dgm:t>
        <a:bodyPr/>
        <a:lstStyle/>
        <a:p>
          <a:pPr rtl="0"/>
          <a:r>
            <a:rPr lang="fr-FR" smtClean="0">
              <a:latin typeface="Parka Regular" panose="02000503040000020004" pitchFamily="50" charset="0"/>
            </a:rPr>
            <a:t>Assumer ses responsabilités</a:t>
          </a:r>
          <a:endParaRPr lang="fr-FR">
            <a:latin typeface="Parka Regular" panose="02000503040000020004" pitchFamily="50" charset="0"/>
          </a:endParaRPr>
        </a:p>
      </dgm:t>
    </dgm:pt>
    <dgm:pt modelId="{EA2DD607-8587-4533-AEEB-3D6AEE699146}" type="parTrans" cxnId="{BD2D0079-D65A-43AB-8D34-2148D6BC1249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181E4A3C-C815-4966-A8FF-300DAA665985}" type="sibTrans" cxnId="{BD2D0079-D65A-43AB-8D34-2148D6BC1249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550353FF-2AE6-49F4-A964-B673EC6A0241}">
      <dgm:prSet/>
      <dgm:spPr/>
      <dgm:t>
        <a:bodyPr/>
        <a:lstStyle/>
        <a:p>
          <a:pPr rtl="0"/>
          <a:r>
            <a:rPr lang="fr-FR" smtClean="0">
              <a:latin typeface="Parka Regular" panose="02000503040000020004" pitchFamily="50" charset="0"/>
            </a:rPr>
            <a:t>Motricité plus efficiente</a:t>
          </a:r>
          <a:endParaRPr lang="fr-FR">
            <a:latin typeface="Parka Regular" panose="02000503040000020004" pitchFamily="50" charset="0"/>
          </a:endParaRPr>
        </a:p>
      </dgm:t>
    </dgm:pt>
    <dgm:pt modelId="{5E07252A-43FE-45F4-8F87-2B0DE975AA9C}" type="parTrans" cxnId="{F332D80D-9827-4FFB-ADAA-C8CC962623A3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93E87293-187A-4E17-8A6E-A0E3C02D68E2}" type="sibTrans" cxnId="{F332D80D-9827-4FFB-ADAA-C8CC962623A3}">
      <dgm:prSet/>
      <dgm:spPr/>
      <dgm:t>
        <a:bodyPr/>
        <a:lstStyle/>
        <a:p>
          <a:endParaRPr lang="fr-FR">
            <a:latin typeface="Parka Regular" panose="02000503040000020004" pitchFamily="50" charset="0"/>
          </a:endParaRPr>
        </a:p>
      </dgm:t>
    </dgm:pt>
    <dgm:pt modelId="{730A9DAF-427B-4245-837B-3E2EFFBD89BD}" type="pres">
      <dgm:prSet presAssocID="{21836381-D1F4-49A4-96B2-266E9A1923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14AEB82-FA7A-43DD-8C69-7E92D95A4578}" type="pres">
      <dgm:prSet presAssocID="{0102A542-5B73-4864-A661-0BEBDA9C625D}" presName="hierRoot1" presStyleCnt="0">
        <dgm:presLayoutVars>
          <dgm:hierBranch val="init"/>
        </dgm:presLayoutVars>
      </dgm:prSet>
      <dgm:spPr/>
    </dgm:pt>
    <dgm:pt modelId="{4CF8613C-4EA4-49EA-9025-AC5FCC46CB7C}" type="pres">
      <dgm:prSet presAssocID="{0102A542-5B73-4864-A661-0BEBDA9C625D}" presName="rootComposite1" presStyleCnt="0"/>
      <dgm:spPr/>
    </dgm:pt>
    <dgm:pt modelId="{7240A437-64E4-4369-AC8B-8A130A82BFBB}" type="pres">
      <dgm:prSet presAssocID="{0102A542-5B73-4864-A661-0BEBDA9C62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1D2A9D-A372-4214-919E-FA99E0ABD5A4}" type="pres">
      <dgm:prSet presAssocID="{0102A542-5B73-4864-A661-0BEBDA9C625D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54EF999-3152-4731-AD64-55D2A9522EEC}" type="pres">
      <dgm:prSet presAssocID="{0102A542-5B73-4864-A661-0BEBDA9C625D}" presName="hierChild2" presStyleCnt="0"/>
      <dgm:spPr/>
    </dgm:pt>
    <dgm:pt modelId="{53F07F2A-3D8E-4AFD-9C49-D29D67B67BBE}" type="pres">
      <dgm:prSet presAssocID="{A49B7267-E05D-42DA-BC46-377CA0161825}" presName="Name37" presStyleLbl="parChTrans1D2" presStyleIdx="0" presStyleCnt="4"/>
      <dgm:spPr/>
      <dgm:t>
        <a:bodyPr/>
        <a:lstStyle/>
        <a:p>
          <a:endParaRPr lang="fr-FR"/>
        </a:p>
      </dgm:t>
    </dgm:pt>
    <dgm:pt modelId="{D9BBD22D-489D-4B59-B231-11DF7628165C}" type="pres">
      <dgm:prSet presAssocID="{39348635-1662-4D49-9263-0627782B6756}" presName="hierRoot2" presStyleCnt="0">
        <dgm:presLayoutVars>
          <dgm:hierBranch val="init"/>
        </dgm:presLayoutVars>
      </dgm:prSet>
      <dgm:spPr/>
    </dgm:pt>
    <dgm:pt modelId="{CBF2E82F-9E82-43A6-B9C5-36D867B360B9}" type="pres">
      <dgm:prSet presAssocID="{39348635-1662-4D49-9263-0627782B6756}" presName="rootComposite" presStyleCnt="0"/>
      <dgm:spPr/>
    </dgm:pt>
    <dgm:pt modelId="{A9D38732-1FB5-4288-BCE1-278B4D094CCD}" type="pres">
      <dgm:prSet presAssocID="{39348635-1662-4D49-9263-0627782B675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481603-805F-4095-BDE7-EF28D3B50212}" type="pres">
      <dgm:prSet presAssocID="{39348635-1662-4D49-9263-0627782B6756}" presName="rootConnector" presStyleLbl="node2" presStyleIdx="0" presStyleCnt="4"/>
      <dgm:spPr/>
      <dgm:t>
        <a:bodyPr/>
        <a:lstStyle/>
        <a:p>
          <a:endParaRPr lang="fr-FR"/>
        </a:p>
      </dgm:t>
    </dgm:pt>
    <dgm:pt modelId="{192255FB-25C4-4A2C-9187-C0BCA1E1617B}" type="pres">
      <dgm:prSet presAssocID="{39348635-1662-4D49-9263-0627782B6756}" presName="hierChild4" presStyleCnt="0"/>
      <dgm:spPr/>
    </dgm:pt>
    <dgm:pt modelId="{71258721-8DAC-460F-B8AF-68C39ED8E936}" type="pres">
      <dgm:prSet presAssocID="{39348635-1662-4D49-9263-0627782B6756}" presName="hierChild5" presStyleCnt="0"/>
      <dgm:spPr/>
    </dgm:pt>
    <dgm:pt modelId="{33027AAC-B297-4DA4-A6F0-8E5D5D222643}" type="pres">
      <dgm:prSet presAssocID="{E3C3A409-2768-4282-9D01-A4AD409E27A6}" presName="Name37" presStyleLbl="parChTrans1D2" presStyleIdx="1" presStyleCnt="4"/>
      <dgm:spPr/>
      <dgm:t>
        <a:bodyPr/>
        <a:lstStyle/>
        <a:p>
          <a:endParaRPr lang="fr-FR"/>
        </a:p>
      </dgm:t>
    </dgm:pt>
    <dgm:pt modelId="{84EB064E-75FA-47FC-92AB-A659EE567C45}" type="pres">
      <dgm:prSet presAssocID="{25DB14F2-D96A-43F9-9922-B60DCDB2000B}" presName="hierRoot2" presStyleCnt="0">
        <dgm:presLayoutVars>
          <dgm:hierBranch val="init"/>
        </dgm:presLayoutVars>
      </dgm:prSet>
      <dgm:spPr/>
    </dgm:pt>
    <dgm:pt modelId="{9D0FF0A9-2325-40E5-AB9E-B5FEE229B000}" type="pres">
      <dgm:prSet presAssocID="{25DB14F2-D96A-43F9-9922-B60DCDB2000B}" presName="rootComposite" presStyleCnt="0"/>
      <dgm:spPr/>
    </dgm:pt>
    <dgm:pt modelId="{DFF4628B-CD10-4359-82A4-7292F5C250C9}" type="pres">
      <dgm:prSet presAssocID="{25DB14F2-D96A-43F9-9922-B60DCDB2000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326E13-FD17-433B-BB6C-033B4D59FBB0}" type="pres">
      <dgm:prSet presAssocID="{25DB14F2-D96A-43F9-9922-B60DCDB2000B}" presName="rootConnector" presStyleLbl="node2" presStyleIdx="1" presStyleCnt="4"/>
      <dgm:spPr/>
      <dgm:t>
        <a:bodyPr/>
        <a:lstStyle/>
        <a:p>
          <a:endParaRPr lang="fr-FR"/>
        </a:p>
      </dgm:t>
    </dgm:pt>
    <dgm:pt modelId="{C0AFF570-286B-49BC-A943-B06F19000551}" type="pres">
      <dgm:prSet presAssocID="{25DB14F2-D96A-43F9-9922-B60DCDB2000B}" presName="hierChild4" presStyleCnt="0"/>
      <dgm:spPr/>
    </dgm:pt>
    <dgm:pt modelId="{6524A879-980F-4066-A96C-A95466081476}" type="pres">
      <dgm:prSet presAssocID="{25DB14F2-D96A-43F9-9922-B60DCDB2000B}" presName="hierChild5" presStyleCnt="0"/>
      <dgm:spPr/>
    </dgm:pt>
    <dgm:pt modelId="{B14984DA-25AA-42DC-83B5-DACF169CF8D5}" type="pres">
      <dgm:prSet presAssocID="{EA2DD607-8587-4533-AEEB-3D6AEE699146}" presName="Name37" presStyleLbl="parChTrans1D2" presStyleIdx="2" presStyleCnt="4"/>
      <dgm:spPr/>
      <dgm:t>
        <a:bodyPr/>
        <a:lstStyle/>
        <a:p>
          <a:endParaRPr lang="fr-FR"/>
        </a:p>
      </dgm:t>
    </dgm:pt>
    <dgm:pt modelId="{45FE5EAF-4528-4555-AE2B-7D813EA99416}" type="pres">
      <dgm:prSet presAssocID="{3A4FFC23-0947-4DD9-A6CB-4E6DB9D07436}" presName="hierRoot2" presStyleCnt="0">
        <dgm:presLayoutVars>
          <dgm:hierBranch val="init"/>
        </dgm:presLayoutVars>
      </dgm:prSet>
      <dgm:spPr/>
    </dgm:pt>
    <dgm:pt modelId="{B5E5CF40-959D-49B6-A779-7230ABD5F741}" type="pres">
      <dgm:prSet presAssocID="{3A4FFC23-0947-4DD9-A6CB-4E6DB9D07436}" presName="rootComposite" presStyleCnt="0"/>
      <dgm:spPr/>
    </dgm:pt>
    <dgm:pt modelId="{01EA22CB-3178-468D-9697-C0E92625EA41}" type="pres">
      <dgm:prSet presAssocID="{3A4FFC23-0947-4DD9-A6CB-4E6DB9D0743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8E19EBC-D9DA-48C1-89A2-AC1C09082924}" type="pres">
      <dgm:prSet presAssocID="{3A4FFC23-0947-4DD9-A6CB-4E6DB9D07436}" presName="rootConnector" presStyleLbl="node2" presStyleIdx="2" presStyleCnt="4"/>
      <dgm:spPr/>
      <dgm:t>
        <a:bodyPr/>
        <a:lstStyle/>
        <a:p>
          <a:endParaRPr lang="fr-FR"/>
        </a:p>
      </dgm:t>
    </dgm:pt>
    <dgm:pt modelId="{0B924BBB-20E0-40F7-9585-46744F05F77F}" type="pres">
      <dgm:prSet presAssocID="{3A4FFC23-0947-4DD9-A6CB-4E6DB9D07436}" presName="hierChild4" presStyleCnt="0"/>
      <dgm:spPr/>
    </dgm:pt>
    <dgm:pt modelId="{929EFE84-7590-43B5-B65B-265F13F209B9}" type="pres">
      <dgm:prSet presAssocID="{3A4FFC23-0947-4DD9-A6CB-4E6DB9D07436}" presName="hierChild5" presStyleCnt="0"/>
      <dgm:spPr/>
    </dgm:pt>
    <dgm:pt modelId="{C028C89B-2738-48AD-9B57-6350C3B32113}" type="pres">
      <dgm:prSet presAssocID="{5E07252A-43FE-45F4-8F87-2B0DE975AA9C}" presName="Name37" presStyleLbl="parChTrans1D2" presStyleIdx="3" presStyleCnt="4"/>
      <dgm:spPr/>
      <dgm:t>
        <a:bodyPr/>
        <a:lstStyle/>
        <a:p>
          <a:endParaRPr lang="fr-FR"/>
        </a:p>
      </dgm:t>
    </dgm:pt>
    <dgm:pt modelId="{B479FAB0-8977-46C8-B6FF-B8DC2F1BA6A0}" type="pres">
      <dgm:prSet presAssocID="{550353FF-2AE6-49F4-A964-B673EC6A0241}" presName="hierRoot2" presStyleCnt="0">
        <dgm:presLayoutVars>
          <dgm:hierBranch val="init"/>
        </dgm:presLayoutVars>
      </dgm:prSet>
      <dgm:spPr/>
    </dgm:pt>
    <dgm:pt modelId="{D82F6388-274A-4918-AD26-9056CB8DCCFF}" type="pres">
      <dgm:prSet presAssocID="{550353FF-2AE6-49F4-A964-B673EC6A0241}" presName="rootComposite" presStyleCnt="0"/>
      <dgm:spPr/>
    </dgm:pt>
    <dgm:pt modelId="{AB062EF1-6486-4FF2-B602-86685549E598}" type="pres">
      <dgm:prSet presAssocID="{550353FF-2AE6-49F4-A964-B673EC6A024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DF7B3B-4D14-40DE-98F8-A69D6AA25B01}" type="pres">
      <dgm:prSet presAssocID="{550353FF-2AE6-49F4-A964-B673EC6A0241}" presName="rootConnector" presStyleLbl="node2" presStyleIdx="3" presStyleCnt="4"/>
      <dgm:spPr/>
      <dgm:t>
        <a:bodyPr/>
        <a:lstStyle/>
        <a:p>
          <a:endParaRPr lang="fr-FR"/>
        </a:p>
      </dgm:t>
    </dgm:pt>
    <dgm:pt modelId="{BBC3CA7E-E808-4A7A-A688-497CDA52F3A0}" type="pres">
      <dgm:prSet presAssocID="{550353FF-2AE6-49F4-A964-B673EC6A0241}" presName="hierChild4" presStyleCnt="0"/>
      <dgm:spPr/>
    </dgm:pt>
    <dgm:pt modelId="{45BC8D67-E73D-4193-AEA7-9CC0EB58309B}" type="pres">
      <dgm:prSet presAssocID="{550353FF-2AE6-49F4-A964-B673EC6A0241}" presName="hierChild5" presStyleCnt="0"/>
      <dgm:spPr/>
    </dgm:pt>
    <dgm:pt modelId="{5AC2C45D-99D8-4BED-99B0-BFCAE19BA780}" type="pres">
      <dgm:prSet presAssocID="{0102A542-5B73-4864-A661-0BEBDA9C625D}" presName="hierChild3" presStyleCnt="0"/>
      <dgm:spPr/>
    </dgm:pt>
  </dgm:ptLst>
  <dgm:cxnLst>
    <dgm:cxn modelId="{1C99D094-272C-4F8B-937B-51C12DE858A3}" srcId="{21836381-D1F4-49A4-96B2-266E9A1923E4}" destId="{0102A542-5B73-4864-A661-0BEBDA9C625D}" srcOrd="0" destOrd="0" parTransId="{0A4BB1CB-5CB3-4345-9B45-0DDD96AE2355}" sibTransId="{F80E397D-5548-4F7A-BF77-5E483AC79F36}"/>
    <dgm:cxn modelId="{B91429D2-C0AA-4780-A013-0A6C96A69519}" type="presOf" srcId="{39348635-1662-4D49-9263-0627782B6756}" destId="{A9D38732-1FB5-4288-BCE1-278B4D094CCD}" srcOrd="0" destOrd="0" presId="urn:microsoft.com/office/officeart/2005/8/layout/orgChart1"/>
    <dgm:cxn modelId="{0359FA46-E66F-4B48-BC68-8428EF118C1B}" type="presOf" srcId="{25DB14F2-D96A-43F9-9922-B60DCDB2000B}" destId="{DFF4628B-CD10-4359-82A4-7292F5C250C9}" srcOrd="0" destOrd="0" presId="urn:microsoft.com/office/officeart/2005/8/layout/orgChart1"/>
    <dgm:cxn modelId="{96AA10A6-48C5-402D-8BA1-9E83D51F0106}" type="presOf" srcId="{3A4FFC23-0947-4DD9-A6CB-4E6DB9D07436}" destId="{78E19EBC-D9DA-48C1-89A2-AC1C09082924}" srcOrd="1" destOrd="0" presId="urn:microsoft.com/office/officeart/2005/8/layout/orgChart1"/>
    <dgm:cxn modelId="{E33FC10D-7DA3-4EB9-8D24-ED55BFB9D515}" type="presOf" srcId="{0102A542-5B73-4864-A661-0BEBDA9C625D}" destId="{EE1D2A9D-A372-4214-919E-FA99E0ABD5A4}" srcOrd="1" destOrd="0" presId="urn:microsoft.com/office/officeart/2005/8/layout/orgChart1"/>
    <dgm:cxn modelId="{FB7C01E4-2A74-4144-87D5-895E8C45C139}" type="presOf" srcId="{A49B7267-E05D-42DA-BC46-377CA0161825}" destId="{53F07F2A-3D8E-4AFD-9C49-D29D67B67BBE}" srcOrd="0" destOrd="0" presId="urn:microsoft.com/office/officeart/2005/8/layout/orgChart1"/>
    <dgm:cxn modelId="{A4A2604D-68F4-4B6B-9677-5412364585C1}" type="presOf" srcId="{5E07252A-43FE-45F4-8F87-2B0DE975AA9C}" destId="{C028C89B-2738-48AD-9B57-6350C3B32113}" srcOrd="0" destOrd="0" presId="urn:microsoft.com/office/officeart/2005/8/layout/orgChart1"/>
    <dgm:cxn modelId="{2814C046-E26B-4E76-9160-2255617472D5}" type="presOf" srcId="{21836381-D1F4-49A4-96B2-266E9A1923E4}" destId="{730A9DAF-427B-4245-837B-3E2EFFBD89BD}" srcOrd="0" destOrd="0" presId="urn:microsoft.com/office/officeart/2005/8/layout/orgChart1"/>
    <dgm:cxn modelId="{EF3CB419-A14F-4FC1-88B9-D44F1CFBDEC5}" type="presOf" srcId="{EA2DD607-8587-4533-AEEB-3D6AEE699146}" destId="{B14984DA-25AA-42DC-83B5-DACF169CF8D5}" srcOrd="0" destOrd="0" presId="urn:microsoft.com/office/officeart/2005/8/layout/orgChart1"/>
    <dgm:cxn modelId="{DAA51415-7AB4-49C8-A78B-15B36ED4E313}" type="presOf" srcId="{550353FF-2AE6-49F4-A964-B673EC6A0241}" destId="{AB062EF1-6486-4FF2-B602-86685549E598}" srcOrd="0" destOrd="0" presId="urn:microsoft.com/office/officeart/2005/8/layout/orgChart1"/>
    <dgm:cxn modelId="{D7E317D6-E220-4C09-BEED-8010147D1954}" type="presOf" srcId="{3A4FFC23-0947-4DD9-A6CB-4E6DB9D07436}" destId="{01EA22CB-3178-468D-9697-C0E92625EA41}" srcOrd="0" destOrd="0" presId="urn:microsoft.com/office/officeart/2005/8/layout/orgChart1"/>
    <dgm:cxn modelId="{C53E80B3-137A-41FD-8B3F-908045A7D546}" type="presOf" srcId="{39348635-1662-4D49-9263-0627782B6756}" destId="{74481603-805F-4095-BDE7-EF28D3B50212}" srcOrd="1" destOrd="0" presId="urn:microsoft.com/office/officeart/2005/8/layout/orgChart1"/>
    <dgm:cxn modelId="{71B0E06F-50DD-4F9D-A6F0-704917185947}" type="presOf" srcId="{E3C3A409-2768-4282-9D01-A4AD409E27A6}" destId="{33027AAC-B297-4DA4-A6F0-8E5D5D222643}" srcOrd="0" destOrd="0" presId="urn:microsoft.com/office/officeart/2005/8/layout/orgChart1"/>
    <dgm:cxn modelId="{F332D80D-9827-4FFB-ADAA-C8CC962623A3}" srcId="{0102A542-5B73-4864-A661-0BEBDA9C625D}" destId="{550353FF-2AE6-49F4-A964-B673EC6A0241}" srcOrd="3" destOrd="0" parTransId="{5E07252A-43FE-45F4-8F87-2B0DE975AA9C}" sibTransId="{93E87293-187A-4E17-8A6E-A0E3C02D68E2}"/>
    <dgm:cxn modelId="{0954A3A5-EEC0-4673-B872-31F4E9DB4AC8}" type="presOf" srcId="{25DB14F2-D96A-43F9-9922-B60DCDB2000B}" destId="{B6326E13-FD17-433B-BB6C-033B4D59FBB0}" srcOrd="1" destOrd="0" presId="urn:microsoft.com/office/officeart/2005/8/layout/orgChart1"/>
    <dgm:cxn modelId="{A8E57137-EC0C-449C-B691-C5DFC5EA9FD0}" type="presOf" srcId="{0102A542-5B73-4864-A661-0BEBDA9C625D}" destId="{7240A437-64E4-4369-AC8B-8A130A82BFBB}" srcOrd="0" destOrd="0" presId="urn:microsoft.com/office/officeart/2005/8/layout/orgChart1"/>
    <dgm:cxn modelId="{BD2D0079-D65A-43AB-8D34-2148D6BC1249}" srcId="{0102A542-5B73-4864-A661-0BEBDA9C625D}" destId="{3A4FFC23-0947-4DD9-A6CB-4E6DB9D07436}" srcOrd="2" destOrd="0" parTransId="{EA2DD607-8587-4533-AEEB-3D6AEE699146}" sibTransId="{181E4A3C-C815-4966-A8FF-300DAA665985}"/>
    <dgm:cxn modelId="{6B32FE06-2584-4536-80C2-47EF1A912A66}" type="presOf" srcId="{550353FF-2AE6-49F4-A964-B673EC6A0241}" destId="{E4DF7B3B-4D14-40DE-98F8-A69D6AA25B01}" srcOrd="1" destOrd="0" presId="urn:microsoft.com/office/officeart/2005/8/layout/orgChart1"/>
    <dgm:cxn modelId="{2199C866-40EB-4216-841A-22FA97EDA37B}" srcId="{0102A542-5B73-4864-A661-0BEBDA9C625D}" destId="{39348635-1662-4D49-9263-0627782B6756}" srcOrd="0" destOrd="0" parTransId="{A49B7267-E05D-42DA-BC46-377CA0161825}" sibTransId="{18B0A4BA-EBC7-4CE4-95D9-834FAE6A95A6}"/>
    <dgm:cxn modelId="{D55289E6-A0B9-4D10-81A8-B1C3A505D17F}" srcId="{0102A542-5B73-4864-A661-0BEBDA9C625D}" destId="{25DB14F2-D96A-43F9-9922-B60DCDB2000B}" srcOrd="1" destOrd="0" parTransId="{E3C3A409-2768-4282-9D01-A4AD409E27A6}" sibTransId="{FA39CB77-99A8-4DA7-8D44-9C009617E6FA}"/>
    <dgm:cxn modelId="{24E65382-FF42-40B1-94D5-31C4A52A7301}" type="presParOf" srcId="{730A9DAF-427B-4245-837B-3E2EFFBD89BD}" destId="{B14AEB82-FA7A-43DD-8C69-7E92D95A4578}" srcOrd="0" destOrd="0" presId="urn:microsoft.com/office/officeart/2005/8/layout/orgChart1"/>
    <dgm:cxn modelId="{23E0926D-3055-47F9-806D-680D6A6638C5}" type="presParOf" srcId="{B14AEB82-FA7A-43DD-8C69-7E92D95A4578}" destId="{4CF8613C-4EA4-49EA-9025-AC5FCC46CB7C}" srcOrd="0" destOrd="0" presId="urn:microsoft.com/office/officeart/2005/8/layout/orgChart1"/>
    <dgm:cxn modelId="{36236B4E-AED7-48D5-A63E-995A564849F7}" type="presParOf" srcId="{4CF8613C-4EA4-49EA-9025-AC5FCC46CB7C}" destId="{7240A437-64E4-4369-AC8B-8A130A82BFBB}" srcOrd="0" destOrd="0" presId="urn:microsoft.com/office/officeart/2005/8/layout/orgChart1"/>
    <dgm:cxn modelId="{34658107-DD65-40CD-8E67-2E2C0CA8D701}" type="presParOf" srcId="{4CF8613C-4EA4-49EA-9025-AC5FCC46CB7C}" destId="{EE1D2A9D-A372-4214-919E-FA99E0ABD5A4}" srcOrd="1" destOrd="0" presId="urn:microsoft.com/office/officeart/2005/8/layout/orgChart1"/>
    <dgm:cxn modelId="{440F78FB-6310-457B-ADE6-07AEB7D112ED}" type="presParOf" srcId="{B14AEB82-FA7A-43DD-8C69-7E92D95A4578}" destId="{D54EF999-3152-4731-AD64-55D2A9522EEC}" srcOrd="1" destOrd="0" presId="urn:microsoft.com/office/officeart/2005/8/layout/orgChart1"/>
    <dgm:cxn modelId="{3276FC5E-824F-46BC-A844-61FAEC80458B}" type="presParOf" srcId="{D54EF999-3152-4731-AD64-55D2A9522EEC}" destId="{53F07F2A-3D8E-4AFD-9C49-D29D67B67BBE}" srcOrd="0" destOrd="0" presId="urn:microsoft.com/office/officeart/2005/8/layout/orgChart1"/>
    <dgm:cxn modelId="{2CAB4A28-BEB2-4820-9E92-1D09C6A1AFDD}" type="presParOf" srcId="{D54EF999-3152-4731-AD64-55D2A9522EEC}" destId="{D9BBD22D-489D-4B59-B231-11DF7628165C}" srcOrd="1" destOrd="0" presId="urn:microsoft.com/office/officeart/2005/8/layout/orgChart1"/>
    <dgm:cxn modelId="{BB231F87-2E5B-48F4-B876-CF09B60CF629}" type="presParOf" srcId="{D9BBD22D-489D-4B59-B231-11DF7628165C}" destId="{CBF2E82F-9E82-43A6-B9C5-36D867B360B9}" srcOrd="0" destOrd="0" presId="urn:microsoft.com/office/officeart/2005/8/layout/orgChart1"/>
    <dgm:cxn modelId="{7F27F5BF-55F3-40D9-8EA6-63FE42C025F8}" type="presParOf" srcId="{CBF2E82F-9E82-43A6-B9C5-36D867B360B9}" destId="{A9D38732-1FB5-4288-BCE1-278B4D094CCD}" srcOrd="0" destOrd="0" presId="urn:microsoft.com/office/officeart/2005/8/layout/orgChart1"/>
    <dgm:cxn modelId="{9D25BA16-8212-4E5F-A2BE-83DE264AA9EF}" type="presParOf" srcId="{CBF2E82F-9E82-43A6-B9C5-36D867B360B9}" destId="{74481603-805F-4095-BDE7-EF28D3B50212}" srcOrd="1" destOrd="0" presId="urn:microsoft.com/office/officeart/2005/8/layout/orgChart1"/>
    <dgm:cxn modelId="{2BA0482B-B476-49AA-AC7F-81C41029D227}" type="presParOf" srcId="{D9BBD22D-489D-4B59-B231-11DF7628165C}" destId="{192255FB-25C4-4A2C-9187-C0BCA1E1617B}" srcOrd="1" destOrd="0" presId="urn:microsoft.com/office/officeart/2005/8/layout/orgChart1"/>
    <dgm:cxn modelId="{3FCF3145-408F-4631-8C0E-C9BBE706F934}" type="presParOf" srcId="{D9BBD22D-489D-4B59-B231-11DF7628165C}" destId="{71258721-8DAC-460F-B8AF-68C39ED8E936}" srcOrd="2" destOrd="0" presId="urn:microsoft.com/office/officeart/2005/8/layout/orgChart1"/>
    <dgm:cxn modelId="{906E8634-FF3B-4E7C-A146-E0F708FC5400}" type="presParOf" srcId="{D54EF999-3152-4731-AD64-55D2A9522EEC}" destId="{33027AAC-B297-4DA4-A6F0-8E5D5D222643}" srcOrd="2" destOrd="0" presId="urn:microsoft.com/office/officeart/2005/8/layout/orgChart1"/>
    <dgm:cxn modelId="{4C1C909D-1A39-419F-8394-F42FF7D26DE3}" type="presParOf" srcId="{D54EF999-3152-4731-AD64-55D2A9522EEC}" destId="{84EB064E-75FA-47FC-92AB-A659EE567C45}" srcOrd="3" destOrd="0" presId="urn:microsoft.com/office/officeart/2005/8/layout/orgChart1"/>
    <dgm:cxn modelId="{0C16302E-88B3-4390-B34D-CB614BB3F2AD}" type="presParOf" srcId="{84EB064E-75FA-47FC-92AB-A659EE567C45}" destId="{9D0FF0A9-2325-40E5-AB9E-B5FEE229B000}" srcOrd="0" destOrd="0" presId="urn:microsoft.com/office/officeart/2005/8/layout/orgChart1"/>
    <dgm:cxn modelId="{E104DBD3-4E5E-4AC5-85E9-48B05FE441F4}" type="presParOf" srcId="{9D0FF0A9-2325-40E5-AB9E-B5FEE229B000}" destId="{DFF4628B-CD10-4359-82A4-7292F5C250C9}" srcOrd="0" destOrd="0" presId="urn:microsoft.com/office/officeart/2005/8/layout/orgChart1"/>
    <dgm:cxn modelId="{F084EB54-C3AE-4A51-B57C-44640B9E9061}" type="presParOf" srcId="{9D0FF0A9-2325-40E5-AB9E-B5FEE229B000}" destId="{B6326E13-FD17-433B-BB6C-033B4D59FBB0}" srcOrd="1" destOrd="0" presId="urn:microsoft.com/office/officeart/2005/8/layout/orgChart1"/>
    <dgm:cxn modelId="{28E314DB-9E98-45AD-8B2D-366F6179A60C}" type="presParOf" srcId="{84EB064E-75FA-47FC-92AB-A659EE567C45}" destId="{C0AFF570-286B-49BC-A943-B06F19000551}" srcOrd="1" destOrd="0" presId="urn:microsoft.com/office/officeart/2005/8/layout/orgChart1"/>
    <dgm:cxn modelId="{A6E5C303-FDDF-4133-9F32-5458311A91FC}" type="presParOf" srcId="{84EB064E-75FA-47FC-92AB-A659EE567C45}" destId="{6524A879-980F-4066-A96C-A95466081476}" srcOrd="2" destOrd="0" presId="urn:microsoft.com/office/officeart/2005/8/layout/orgChart1"/>
    <dgm:cxn modelId="{671F4758-DDA5-445C-85CC-F8E2925EE7BB}" type="presParOf" srcId="{D54EF999-3152-4731-AD64-55D2A9522EEC}" destId="{B14984DA-25AA-42DC-83B5-DACF169CF8D5}" srcOrd="4" destOrd="0" presId="urn:microsoft.com/office/officeart/2005/8/layout/orgChart1"/>
    <dgm:cxn modelId="{1FE90ABD-4587-4A00-B315-49AC13A27E13}" type="presParOf" srcId="{D54EF999-3152-4731-AD64-55D2A9522EEC}" destId="{45FE5EAF-4528-4555-AE2B-7D813EA99416}" srcOrd="5" destOrd="0" presId="urn:microsoft.com/office/officeart/2005/8/layout/orgChart1"/>
    <dgm:cxn modelId="{73F23519-ED0F-440B-81BF-68E9F2390E72}" type="presParOf" srcId="{45FE5EAF-4528-4555-AE2B-7D813EA99416}" destId="{B5E5CF40-959D-49B6-A779-7230ABD5F741}" srcOrd="0" destOrd="0" presId="urn:microsoft.com/office/officeart/2005/8/layout/orgChart1"/>
    <dgm:cxn modelId="{3CC69BCB-EA1A-4810-96FE-A454377578EE}" type="presParOf" srcId="{B5E5CF40-959D-49B6-A779-7230ABD5F741}" destId="{01EA22CB-3178-468D-9697-C0E92625EA41}" srcOrd="0" destOrd="0" presId="urn:microsoft.com/office/officeart/2005/8/layout/orgChart1"/>
    <dgm:cxn modelId="{A986515A-B41F-4C45-8ECE-B08D8CB4B78F}" type="presParOf" srcId="{B5E5CF40-959D-49B6-A779-7230ABD5F741}" destId="{78E19EBC-D9DA-48C1-89A2-AC1C09082924}" srcOrd="1" destOrd="0" presId="urn:microsoft.com/office/officeart/2005/8/layout/orgChart1"/>
    <dgm:cxn modelId="{B37D5B77-BF6F-4C04-A20A-1E02E4E27941}" type="presParOf" srcId="{45FE5EAF-4528-4555-AE2B-7D813EA99416}" destId="{0B924BBB-20E0-40F7-9585-46744F05F77F}" srcOrd="1" destOrd="0" presId="urn:microsoft.com/office/officeart/2005/8/layout/orgChart1"/>
    <dgm:cxn modelId="{A29CC4BF-E995-4642-856B-679C3A5F5D5B}" type="presParOf" srcId="{45FE5EAF-4528-4555-AE2B-7D813EA99416}" destId="{929EFE84-7590-43B5-B65B-265F13F209B9}" srcOrd="2" destOrd="0" presId="urn:microsoft.com/office/officeart/2005/8/layout/orgChart1"/>
    <dgm:cxn modelId="{C95DD61A-9873-4968-A2B8-FAF89EAC5304}" type="presParOf" srcId="{D54EF999-3152-4731-AD64-55D2A9522EEC}" destId="{C028C89B-2738-48AD-9B57-6350C3B32113}" srcOrd="6" destOrd="0" presId="urn:microsoft.com/office/officeart/2005/8/layout/orgChart1"/>
    <dgm:cxn modelId="{A940D901-C64A-4035-B939-4DFC7BA1C144}" type="presParOf" srcId="{D54EF999-3152-4731-AD64-55D2A9522EEC}" destId="{B479FAB0-8977-46C8-B6FF-B8DC2F1BA6A0}" srcOrd="7" destOrd="0" presId="urn:microsoft.com/office/officeart/2005/8/layout/orgChart1"/>
    <dgm:cxn modelId="{27B8B9C4-EA68-4AD2-8D77-EDFFA31323A1}" type="presParOf" srcId="{B479FAB0-8977-46C8-B6FF-B8DC2F1BA6A0}" destId="{D82F6388-274A-4918-AD26-9056CB8DCCFF}" srcOrd="0" destOrd="0" presId="urn:microsoft.com/office/officeart/2005/8/layout/orgChart1"/>
    <dgm:cxn modelId="{EC76479D-FB8F-45C8-B185-EDD9233AD520}" type="presParOf" srcId="{D82F6388-274A-4918-AD26-9056CB8DCCFF}" destId="{AB062EF1-6486-4FF2-B602-86685549E598}" srcOrd="0" destOrd="0" presId="urn:microsoft.com/office/officeart/2005/8/layout/orgChart1"/>
    <dgm:cxn modelId="{F675D5F0-C799-4D0D-AA17-223984890179}" type="presParOf" srcId="{D82F6388-274A-4918-AD26-9056CB8DCCFF}" destId="{E4DF7B3B-4D14-40DE-98F8-A69D6AA25B01}" srcOrd="1" destOrd="0" presId="urn:microsoft.com/office/officeart/2005/8/layout/orgChart1"/>
    <dgm:cxn modelId="{90C4909C-85CB-4EE1-8351-D0269EBA47C1}" type="presParOf" srcId="{B479FAB0-8977-46C8-B6FF-B8DC2F1BA6A0}" destId="{BBC3CA7E-E808-4A7A-A688-497CDA52F3A0}" srcOrd="1" destOrd="0" presId="urn:microsoft.com/office/officeart/2005/8/layout/orgChart1"/>
    <dgm:cxn modelId="{AF34028F-B60A-47AD-809A-48990C0C0850}" type="presParOf" srcId="{B479FAB0-8977-46C8-B6FF-B8DC2F1BA6A0}" destId="{45BC8D67-E73D-4193-AEA7-9CC0EB58309B}" srcOrd="2" destOrd="0" presId="urn:microsoft.com/office/officeart/2005/8/layout/orgChart1"/>
    <dgm:cxn modelId="{67E267E4-D1DB-4AB1-9CC6-471709CCECF1}" type="presParOf" srcId="{B14AEB82-FA7A-43DD-8C69-7E92D95A4578}" destId="{5AC2C45D-99D8-4BED-99B0-BFCAE19BA7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E099BE-7F9B-42A8-8703-D0CE6D719EA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7566A90-8C8C-49F3-8F36-E3B38D7854BC}">
      <dgm:prSet phldrT="[Texte]"/>
      <dgm:spPr/>
      <dgm:t>
        <a:bodyPr/>
        <a:lstStyle/>
        <a:p>
          <a:r>
            <a:rPr lang="fr-FR" dirty="0" smtClean="0"/>
            <a:t>28 ou 29 Novembre</a:t>
          </a:r>
          <a:endParaRPr lang="fr-FR" dirty="0"/>
        </a:p>
      </dgm:t>
    </dgm:pt>
    <dgm:pt modelId="{90716409-8485-4942-9939-3DF43452F803}" type="parTrans" cxnId="{CAC615AB-C890-4E90-8CED-BC9B8ADE83DE}">
      <dgm:prSet/>
      <dgm:spPr/>
      <dgm:t>
        <a:bodyPr/>
        <a:lstStyle/>
        <a:p>
          <a:endParaRPr lang="fr-FR"/>
        </a:p>
      </dgm:t>
    </dgm:pt>
    <dgm:pt modelId="{1F26E5CF-8703-4F54-9003-A707C3E8B14F}" type="sibTrans" cxnId="{CAC615AB-C890-4E90-8CED-BC9B8ADE83DE}">
      <dgm:prSet/>
      <dgm:spPr/>
      <dgm:t>
        <a:bodyPr/>
        <a:lstStyle/>
        <a:p>
          <a:endParaRPr lang="fr-FR"/>
        </a:p>
      </dgm:t>
    </dgm:pt>
    <dgm:pt modelId="{B88A7388-24DA-42FC-9920-D9AA1604CCA9}">
      <dgm:prSet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19 ou 20 Décembre</a:t>
          </a:r>
        </a:p>
      </dgm:t>
    </dgm:pt>
    <dgm:pt modelId="{079EC8B7-FF60-4E8D-AF9C-802DDE740DDB}" type="parTrans" cxnId="{DB20E325-4BE9-4808-9813-8D7245363E8D}">
      <dgm:prSet/>
      <dgm:spPr/>
      <dgm:t>
        <a:bodyPr/>
        <a:lstStyle/>
        <a:p>
          <a:endParaRPr lang="fr-FR"/>
        </a:p>
      </dgm:t>
    </dgm:pt>
    <dgm:pt modelId="{8BA86F4D-596A-4390-9BE3-A44CF5366DB5}" type="sibTrans" cxnId="{DB20E325-4BE9-4808-9813-8D7245363E8D}">
      <dgm:prSet/>
      <dgm:spPr/>
      <dgm:t>
        <a:bodyPr/>
        <a:lstStyle/>
        <a:p>
          <a:endParaRPr lang="fr-FR"/>
        </a:p>
      </dgm:t>
    </dgm:pt>
    <dgm:pt modelId="{1C3A6542-AB50-4667-87E6-A40E798BC759}">
      <dgm:prSet/>
      <dgm:spPr>
        <a:solidFill>
          <a:srgbClr val="92D050"/>
        </a:solidFill>
      </dgm:spPr>
      <dgm:t>
        <a:bodyPr/>
        <a:lstStyle/>
        <a:p>
          <a:r>
            <a:rPr lang="fr-FR" dirty="0" smtClean="0"/>
            <a:t>27 ou 28 Février</a:t>
          </a:r>
        </a:p>
      </dgm:t>
    </dgm:pt>
    <dgm:pt modelId="{5955657A-23AE-4C7F-AE47-F69BB232F7AA}" type="parTrans" cxnId="{F813A1C0-3CB0-4B65-AD95-9EBDC92B65F7}">
      <dgm:prSet/>
      <dgm:spPr/>
      <dgm:t>
        <a:bodyPr/>
        <a:lstStyle/>
        <a:p>
          <a:endParaRPr lang="fr-FR"/>
        </a:p>
      </dgm:t>
    </dgm:pt>
    <dgm:pt modelId="{9C445ECB-D98C-48ED-BC1F-57771CE6916F}" type="sibTrans" cxnId="{F813A1C0-3CB0-4B65-AD95-9EBDC92B65F7}">
      <dgm:prSet/>
      <dgm:spPr/>
      <dgm:t>
        <a:bodyPr/>
        <a:lstStyle/>
        <a:p>
          <a:endParaRPr lang="fr-FR"/>
        </a:p>
      </dgm:t>
    </dgm:pt>
    <dgm:pt modelId="{49D4D84D-5C19-4651-8AB1-4670EFADCF33}" type="pres">
      <dgm:prSet presAssocID="{F3E099BE-7F9B-42A8-8703-D0CE6D719EAE}" presName="Name0" presStyleCnt="0">
        <dgm:presLayoutVars>
          <dgm:dir/>
          <dgm:animLvl val="lvl"/>
          <dgm:resizeHandles val="exact"/>
        </dgm:presLayoutVars>
      </dgm:prSet>
      <dgm:spPr/>
    </dgm:pt>
    <dgm:pt modelId="{0AB0BA3B-A2D8-4FF7-9330-B38146A669BB}" type="pres">
      <dgm:prSet presAssocID="{57566A90-8C8C-49F3-8F36-E3B38D7854B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7E2E4F-346C-4D6C-AAAD-F008E8E4272B}" type="pres">
      <dgm:prSet presAssocID="{1F26E5CF-8703-4F54-9003-A707C3E8B14F}" presName="parTxOnlySpace" presStyleCnt="0"/>
      <dgm:spPr/>
    </dgm:pt>
    <dgm:pt modelId="{435CE485-83D2-47D1-9048-871DA54C2E1B}" type="pres">
      <dgm:prSet presAssocID="{B88A7388-24DA-42FC-9920-D9AA1604CCA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71EBEF-9A4E-45F6-BFA0-0B22886DD938}" type="pres">
      <dgm:prSet presAssocID="{8BA86F4D-596A-4390-9BE3-A44CF5366DB5}" presName="parTxOnlySpace" presStyleCnt="0"/>
      <dgm:spPr/>
    </dgm:pt>
    <dgm:pt modelId="{E20DADB8-DD87-4D45-8CE2-34D602CA022F}" type="pres">
      <dgm:prSet presAssocID="{1C3A6542-AB50-4667-87E6-A40E798BC7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13A1C0-3CB0-4B65-AD95-9EBDC92B65F7}" srcId="{F3E099BE-7F9B-42A8-8703-D0CE6D719EAE}" destId="{1C3A6542-AB50-4667-87E6-A40E798BC759}" srcOrd="2" destOrd="0" parTransId="{5955657A-23AE-4C7F-AE47-F69BB232F7AA}" sibTransId="{9C445ECB-D98C-48ED-BC1F-57771CE6916F}"/>
    <dgm:cxn modelId="{CAC615AB-C890-4E90-8CED-BC9B8ADE83DE}" srcId="{F3E099BE-7F9B-42A8-8703-D0CE6D719EAE}" destId="{57566A90-8C8C-49F3-8F36-E3B38D7854BC}" srcOrd="0" destOrd="0" parTransId="{90716409-8485-4942-9939-3DF43452F803}" sibTransId="{1F26E5CF-8703-4F54-9003-A707C3E8B14F}"/>
    <dgm:cxn modelId="{1A79DE9C-38F5-4C7E-9316-0C84EAFA50A6}" type="presOf" srcId="{1C3A6542-AB50-4667-87E6-A40E798BC759}" destId="{E20DADB8-DD87-4D45-8CE2-34D602CA022F}" srcOrd="0" destOrd="0" presId="urn:microsoft.com/office/officeart/2005/8/layout/chevron1"/>
    <dgm:cxn modelId="{F6BC9406-8B43-4A16-B573-EC62A24C7E5C}" type="presOf" srcId="{B88A7388-24DA-42FC-9920-D9AA1604CCA9}" destId="{435CE485-83D2-47D1-9048-871DA54C2E1B}" srcOrd="0" destOrd="0" presId="urn:microsoft.com/office/officeart/2005/8/layout/chevron1"/>
    <dgm:cxn modelId="{759F02AF-1842-47F4-B6D8-52E1C5C1F7B0}" type="presOf" srcId="{F3E099BE-7F9B-42A8-8703-D0CE6D719EAE}" destId="{49D4D84D-5C19-4651-8AB1-4670EFADCF33}" srcOrd="0" destOrd="0" presId="urn:microsoft.com/office/officeart/2005/8/layout/chevron1"/>
    <dgm:cxn modelId="{7188321B-C819-42A3-9587-00CBA4CBC2DB}" type="presOf" srcId="{57566A90-8C8C-49F3-8F36-E3B38D7854BC}" destId="{0AB0BA3B-A2D8-4FF7-9330-B38146A669BB}" srcOrd="0" destOrd="0" presId="urn:microsoft.com/office/officeart/2005/8/layout/chevron1"/>
    <dgm:cxn modelId="{DB20E325-4BE9-4808-9813-8D7245363E8D}" srcId="{F3E099BE-7F9B-42A8-8703-D0CE6D719EAE}" destId="{B88A7388-24DA-42FC-9920-D9AA1604CCA9}" srcOrd="1" destOrd="0" parTransId="{079EC8B7-FF60-4E8D-AF9C-802DDE740DDB}" sibTransId="{8BA86F4D-596A-4390-9BE3-A44CF5366DB5}"/>
    <dgm:cxn modelId="{6C428582-78E6-494B-8B6A-BA76C0E888F1}" type="presParOf" srcId="{49D4D84D-5C19-4651-8AB1-4670EFADCF33}" destId="{0AB0BA3B-A2D8-4FF7-9330-B38146A669BB}" srcOrd="0" destOrd="0" presId="urn:microsoft.com/office/officeart/2005/8/layout/chevron1"/>
    <dgm:cxn modelId="{1B87CDCA-6661-4A7E-9B78-B7711D8D434C}" type="presParOf" srcId="{49D4D84D-5C19-4651-8AB1-4670EFADCF33}" destId="{DE7E2E4F-346C-4D6C-AAAD-F008E8E4272B}" srcOrd="1" destOrd="0" presId="urn:microsoft.com/office/officeart/2005/8/layout/chevron1"/>
    <dgm:cxn modelId="{020322A0-F919-45B7-ACEF-DBA4EEC9F1A8}" type="presParOf" srcId="{49D4D84D-5C19-4651-8AB1-4670EFADCF33}" destId="{435CE485-83D2-47D1-9048-871DA54C2E1B}" srcOrd="2" destOrd="0" presId="urn:microsoft.com/office/officeart/2005/8/layout/chevron1"/>
    <dgm:cxn modelId="{DED07351-19D6-4634-A30C-27B3B1E7E733}" type="presParOf" srcId="{49D4D84D-5C19-4651-8AB1-4670EFADCF33}" destId="{C371EBEF-9A4E-45F6-BFA0-0B22886DD938}" srcOrd="3" destOrd="0" presId="urn:microsoft.com/office/officeart/2005/8/layout/chevron1"/>
    <dgm:cxn modelId="{AAD67873-9D71-45EC-925D-BC11FE5FBDD3}" type="presParOf" srcId="{49D4D84D-5C19-4651-8AB1-4670EFADCF33}" destId="{E20DADB8-DD87-4D45-8CE2-34D602CA022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88F5E-9C1C-4CAB-98E4-F761893BCA35}">
      <dsp:nvSpPr>
        <dsp:cNvPr id="0" name=""/>
        <dsp:cNvSpPr/>
      </dsp:nvSpPr>
      <dsp:spPr>
        <a:xfrm rot="5400000">
          <a:off x="708579" y="1168599"/>
          <a:ext cx="1830808" cy="2206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6BEF4-F528-4E00-B161-E12133126CD5}">
      <dsp:nvSpPr>
        <dsp:cNvPr id="0" name=""/>
        <dsp:cNvSpPr/>
      </dsp:nvSpPr>
      <dsp:spPr>
        <a:xfrm>
          <a:off x="1129744" y="182"/>
          <a:ext cx="2451554" cy="1470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1) Le principe</a:t>
          </a:r>
          <a:endParaRPr lang="fr-FR" sz="2600" kern="1200" dirty="0"/>
        </a:p>
      </dsp:txBody>
      <dsp:txXfrm>
        <a:off x="1172826" y="43264"/>
        <a:ext cx="2365390" cy="1384768"/>
      </dsp:txXfrm>
    </dsp:sp>
    <dsp:sp modelId="{4334391B-ECBC-4FAC-B5C5-F501D0D7F972}">
      <dsp:nvSpPr>
        <dsp:cNvPr id="0" name=""/>
        <dsp:cNvSpPr/>
      </dsp:nvSpPr>
      <dsp:spPr>
        <a:xfrm rot="5400000">
          <a:off x="708579" y="3007265"/>
          <a:ext cx="1830808" cy="220639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387D6-A3E9-4193-A1E2-E7D6A1EB61BC}">
      <dsp:nvSpPr>
        <dsp:cNvPr id="0" name=""/>
        <dsp:cNvSpPr/>
      </dsp:nvSpPr>
      <dsp:spPr>
        <a:xfrm>
          <a:off x="1129744" y="1838848"/>
          <a:ext cx="2451554" cy="1470932"/>
        </a:xfrm>
        <a:prstGeom prst="roundRect">
          <a:avLst>
            <a:gd name="adj" fmla="val 1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2) Objectifs et Cibles</a:t>
          </a:r>
        </a:p>
      </dsp:txBody>
      <dsp:txXfrm>
        <a:off x="1172826" y="1881930"/>
        <a:ext cx="2365390" cy="1384768"/>
      </dsp:txXfrm>
    </dsp:sp>
    <dsp:sp modelId="{0E4A7849-9D0E-4A72-BDDD-EB2D69747ECB}">
      <dsp:nvSpPr>
        <dsp:cNvPr id="0" name=""/>
        <dsp:cNvSpPr/>
      </dsp:nvSpPr>
      <dsp:spPr>
        <a:xfrm>
          <a:off x="1627912" y="3926598"/>
          <a:ext cx="3252710" cy="220639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F4BFA-E7F7-4F10-9A8D-8B5794340C28}">
      <dsp:nvSpPr>
        <dsp:cNvPr id="0" name=""/>
        <dsp:cNvSpPr/>
      </dsp:nvSpPr>
      <dsp:spPr>
        <a:xfrm>
          <a:off x="1129744" y="3677514"/>
          <a:ext cx="2451554" cy="1470932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3) Quand ? Les dates préconisées</a:t>
          </a:r>
        </a:p>
      </dsp:txBody>
      <dsp:txXfrm>
        <a:off x="1172826" y="3720596"/>
        <a:ext cx="2365390" cy="1384768"/>
      </dsp:txXfrm>
    </dsp:sp>
    <dsp:sp modelId="{CF424B3C-EFD4-4CAF-8657-8B26CD730144}">
      <dsp:nvSpPr>
        <dsp:cNvPr id="0" name=""/>
        <dsp:cNvSpPr/>
      </dsp:nvSpPr>
      <dsp:spPr>
        <a:xfrm rot="16200000">
          <a:off x="3969147" y="3007265"/>
          <a:ext cx="1830808" cy="220639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CD16E-BBFE-419D-B3E7-D8AC28710A4F}">
      <dsp:nvSpPr>
        <dsp:cNvPr id="0" name=""/>
        <dsp:cNvSpPr/>
      </dsp:nvSpPr>
      <dsp:spPr>
        <a:xfrm>
          <a:off x="4390312" y="3677514"/>
          <a:ext cx="2451554" cy="1470932"/>
        </a:xfrm>
        <a:prstGeom prst="roundRect">
          <a:avLst>
            <a:gd name="adj" fmla="val 1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4) Comment ?</a:t>
          </a:r>
        </a:p>
      </dsp:txBody>
      <dsp:txXfrm>
        <a:off x="4433394" y="3720596"/>
        <a:ext cx="2365390" cy="1384768"/>
      </dsp:txXfrm>
    </dsp:sp>
    <dsp:sp modelId="{11066621-6101-4B0D-8479-9A0222D1B5DA}">
      <dsp:nvSpPr>
        <dsp:cNvPr id="0" name=""/>
        <dsp:cNvSpPr/>
      </dsp:nvSpPr>
      <dsp:spPr>
        <a:xfrm rot="16200000">
          <a:off x="3969147" y="1168599"/>
          <a:ext cx="1830808" cy="220639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9B3DB-966D-41F4-B785-57DEEB181F0B}">
      <dsp:nvSpPr>
        <dsp:cNvPr id="0" name=""/>
        <dsp:cNvSpPr/>
      </dsp:nvSpPr>
      <dsp:spPr>
        <a:xfrm>
          <a:off x="4390312" y="1838848"/>
          <a:ext cx="2451554" cy="1470932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5) Les étapes le jour « J »</a:t>
          </a:r>
          <a:endParaRPr lang="fr-FR" sz="2600" kern="1200" dirty="0"/>
        </a:p>
      </dsp:txBody>
      <dsp:txXfrm>
        <a:off x="4433394" y="1881930"/>
        <a:ext cx="2365390" cy="1384768"/>
      </dsp:txXfrm>
    </dsp:sp>
    <dsp:sp modelId="{54421C71-B2F2-487D-AC3C-8572E9A7A5E5}">
      <dsp:nvSpPr>
        <dsp:cNvPr id="0" name=""/>
        <dsp:cNvSpPr/>
      </dsp:nvSpPr>
      <dsp:spPr>
        <a:xfrm>
          <a:off x="4888480" y="249266"/>
          <a:ext cx="3252710" cy="220639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F440F-4D7C-4CC5-BA6D-E6BEDEBAB17A}">
      <dsp:nvSpPr>
        <dsp:cNvPr id="0" name=""/>
        <dsp:cNvSpPr/>
      </dsp:nvSpPr>
      <dsp:spPr>
        <a:xfrm>
          <a:off x="4390312" y="182"/>
          <a:ext cx="2451554" cy="1470932"/>
        </a:xfrm>
        <a:prstGeom prst="roundRect">
          <a:avLst>
            <a:gd name="adj" fmla="val 1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6) Les besoins</a:t>
          </a:r>
          <a:endParaRPr lang="fr-FR" sz="2600" kern="1200" dirty="0"/>
        </a:p>
      </dsp:txBody>
      <dsp:txXfrm>
        <a:off x="4433394" y="43264"/>
        <a:ext cx="2365390" cy="1384768"/>
      </dsp:txXfrm>
    </dsp:sp>
    <dsp:sp modelId="{1665D24A-9878-449C-9D3F-069A9D754BA7}">
      <dsp:nvSpPr>
        <dsp:cNvPr id="0" name=""/>
        <dsp:cNvSpPr/>
      </dsp:nvSpPr>
      <dsp:spPr>
        <a:xfrm rot="5400000">
          <a:off x="7229715" y="1168599"/>
          <a:ext cx="1830808" cy="220639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B8B47-FA8E-4468-9205-3EA5858A98C3}">
      <dsp:nvSpPr>
        <dsp:cNvPr id="0" name=""/>
        <dsp:cNvSpPr/>
      </dsp:nvSpPr>
      <dsp:spPr>
        <a:xfrm>
          <a:off x="7650879" y="182"/>
          <a:ext cx="2451554" cy="1470932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7) Infrastructure</a:t>
          </a:r>
          <a:endParaRPr lang="fr-FR" sz="2600" kern="1200" dirty="0"/>
        </a:p>
      </dsp:txBody>
      <dsp:txXfrm>
        <a:off x="7693961" y="43264"/>
        <a:ext cx="2365390" cy="1384768"/>
      </dsp:txXfrm>
    </dsp:sp>
    <dsp:sp modelId="{6D568AA1-EC30-47B0-A2D3-E0DB5513AC34}">
      <dsp:nvSpPr>
        <dsp:cNvPr id="0" name=""/>
        <dsp:cNvSpPr/>
      </dsp:nvSpPr>
      <dsp:spPr>
        <a:xfrm rot="5400000">
          <a:off x="7229715" y="3007265"/>
          <a:ext cx="1830808" cy="22063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1414B-61A7-47FA-8C03-DF18008BECE5}">
      <dsp:nvSpPr>
        <dsp:cNvPr id="0" name=""/>
        <dsp:cNvSpPr/>
      </dsp:nvSpPr>
      <dsp:spPr>
        <a:xfrm>
          <a:off x="7650879" y="1838848"/>
          <a:ext cx="2451554" cy="1470932"/>
        </a:xfrm>
        <a:prstGeom prst="roundRect">
          <a:avLst>
            <a:gd name="adj" fmla="val 1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8) Arbitrage</a:t>
          </a:r>
          <a:endParaRPr lang="fr-FR" sz="2600" kern="1200" dirty="0"/>
        </a:p>
      </dsp:txBody>
      <dsp:txXfrm>
        <a:off x="7693961" y="1881930"/>
        <a:ext cx="2365390" cy="1384768"/>
      </dsp:txXfrm>
    </dsp:sp>
    <dsp:sp modelId="{44C6E074-473C-45D0-9D85-BCE19219A7A5}">
      <dsp:nvSpPr>
        <dsp:cNvPr id="0" name=""/>
        <dsp:cNvSpPr/>
      </dsp:nvSpPr>
      <dsp:spPr>
        <a:xfrm>
          <a:off x="7650879" y="3677514"/>
          <a:ext cx="2451554" cy="147093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9) Un outil de développement</a:t>
          </a:r>
          <a:endParaRPr lang="fr-FR" sz="2600" kern="1200" dirty="0"/>
        </a:p>
      </dsp:txBody>
      <dsp:txXfrm>
        <a:off x="7693961" y="3720596"/>
        <a:ext cx="2365390" cy="1384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6B95B-028C-4E1C-AF91-F19A49D0DBE5}">
      <dsp:nvSpPr>
        <dsp:cNvPr id="0" name=""/>
        <dsp:cNvSpPr/>
      </dsp:nvSpPr>
      <dsp:spPr>
        <a:xfrm>
          <a:off x="1707" y="107807"/>
          <a:ext cx="2648929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Objectifs:</a:t>
          </a:r>
          <a:endParaRPr lang="fr-FR" sz="2800" kern="1200" dirty="0"/>
        </a:p>
      </dsp:txBody>
      <dsp:txXfrm>
        <a:off x="16435" y="122535"/>
        <a:ext cx="2619473" cy="473400"/>
      </dsp:txXfrm>
    </dsp:sp>
    <dsp:sp modelId="{0A069D45-A0EC-43DE-A060-4D8430C6AC0B}">
      <dsp:nvSpPr>
        <dsp:cNvPr id="0" name=""/>
        <dsp:cNvSpPr/>
      </dsp:nvSpPr>
      <dsp:spPr>
        <a:xfrm>
          <a:off x="266600" y="610664"/>
          <a:ext cx="264892" cy="377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142"/>
              </a:lnTo>
              <a:lnTo>
                <a:pt x="264892" y="3771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ADC9A-6142-4379-A288-4405169B5B1F}">
      <dsp:nvSpPr>
        <dsp:cNvPr id="0" name=""/>
        <dsp:cNvSpPr/>
      </dsp:nvSpPr>
      <dsp:spPr>
        <a:xfrm>
          <a:off x="531493" y="736378"/>
          <a:ext cx="5266207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u="sng" kern="1200" dirty="0" smtClean="0">
              <a:solidFill>
                <a:schemeClr val="bg1"/>
              </a:solidFill>
            </a:rPr>
            <a:t>Faire découvrir la pratique </a:t>
          </a:r>
          <a:r>
            <a:rPr lang="fr-FR" sz="1500" kern="1200" dirty="0" smtClean="0">
              <a:solidFill>
                <a:schemeClr val="bg1"/>
              </a:solidFill>
            </a:rPr>
            <a:t>au plus grand nombre</a:t>
          </a:r>
        </a:p>
      </dsp:txBody>
      <dsp:txXfrm>
        <a:off x="546221" y="751106"/>
        <a:ext cx="5236751" cy="473400"/>
      </dsp:txXfrm>
    </dsp:sp>
    <dsp:sp modelId="{19D7B2D1-7494-4E68-9B0E-DA0C37720285}">
      <dsp:nvSpPr>
        <dsp:cNvPr id="0" name=""/>
        <dsp:cNvSpPr/>
      </dsp:nvSpPr>
      <dsp:spPr>
        <a:xfrm>
          <a:off x="266600" y="610664"/>
          <a:ext cx="264892" cy="100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713"/>
              </a:lnTo>
              <a:lnTo>
                <a:pt x="264892" y="10057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4D66E-E9DC-4A74-92E1-023CF4887405}">
      <dsp:nvSpPr>
        <dsp:cNvPr id="0" name=""/>
        <dsp:cNvSpPr/>
      </dsp:nvSpPr>
      <dsp:spPr>
        <a:xfrm>
          <a:off x="531493" y="1364949"/>
          <a:ext cx="5266207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u="sng" kern="1200" dirty="0" smtClean="0">
              <a:solidFill>
                <a:schemeClr val="bg1"/>
              </a:solidFill>
            </a:rPr>
            <a:t>Pratiquer</a:t>
          </a:r>
          <a:r>
            <a:rPr lang="fr-FR" sz="1500" kern="1200" dirty="0" smtClean="0">
              <a:solidFill>
                <a:schemeClr val="bg1"/>
              </a:solidFill>
            </a:rPr>
            <a:t> durant les vacances scolaires</a:t>
          </a:r>
        </a:p>
      </dsp:txBody>
      <dsp:txXfrm>
        <a:off x="546221" y="1379677"/>
        <a:ext cx="5236751" cy="473400"/>
      </dsp:txXfrm>
    </dsp:sp>
    <dsp:sp modelId="{BD348DB4-D996-4009-B32F-1013D6121B3E}">
      <dsp:nvSpPr>
        <dsp:cNvPr id="0" name=""/>
        <dsp:cNvSpPr/>
      </dsp:nvSpPr>
      <dsp:spPr>
        <a:xfrm>
          <a:off x="266600" y="610664"/>
          <a:ext cx="264892" cy="1634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285"/>
              </a:lnTo>
              <a:lnTo>
                <a:pt x="264892" y="16342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89AA4-A9CA-49BE-B47B-93F1B567467F}">
      <dsp:nvSpPr>
        <dsp:cNvPr id="0" name=""/>
        <dsp:cNvSpPr/>
      </dsp:nvSpPr>
      <dsp:spPr>
        <a:xfrm>
          <a:off x="531493" y="1993521"/>
          <a:ext cx="5266207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smtClean="0">
              <a:solidFill>
                <a:schemeClr val="bg1"/>
              </a:solidFill>
            </a:rPr>
            <a:t>Profiter de ces événementiels pour </a:t>
          </a:r>
          <a:r>
            <a:rPr lang="fr-FR" sz="1500" b="1" u="sng" kern="1200" smtClean="0">
              <a:solidFill>
                <a:schemeClr val="bg1"/>
              </a:solidFill>
            </a:rPr>
            <a:t>attirer de nouveaux licenciés</a:t>
          </a:r>
          <a:endParaRPr lang="fr-FR" sz="1500" b="1" u="sng" kern="1200" dirty="0" smtClean="0">
            <a:solidFill>
              <a:schemeClr val="bg1"/>
            </a:solidFill>
          </a:endParaRPr>
        </a:p>
      </dsp:txBody>
      <dsp:txXfrm>
        <a:off x="546221" y="2008249"/>
        <a:ext cx="5236751" cy="473400"/>
      </dsp:txXfrm>
    </dsp:sp>
    <dsp:sp modelId="{ED61953A-2D4C-4834-BFD0-C683F5A50370}">
      <dsp:nvSpPr>
        <dsp:cNvPr id="0" name=""/>
        <dsp:cNvSpPr/>
      </dsp:nvSpPr>
      <dsp:spPr>
        <a:xfrm>
          <a:off x="266600" y="610664"/>
          <a:ext cx="264892" cy="226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856"/>
              </a:lnTo>
              <a:lnTo>
                <a:pt x="264892" y="22628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886E4-A4BF-4423-A229-75D8DE4DAB66}">
      <dsp:nvSpPr>
        <dsp:cNvPr id="0" name=""/>
        <dsp:cNvSpPr/>
      </dsp:nvSpPr>
      <dsp:spPr>
        <a:xfrm>
          <a:off x="531493" y="2622092"/>
          <a:ext cx="5266207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smtClean="0">
              <a:solidFill>
                <a:schemeClr val="bg1"/>
              </a:solidFill>
            </a:rPr>
            <a:t>Des projets pour </a:t>
          </a:r>
          <a:r>
            <a:rPr lang="fr-FR" sz="1500" b="1" u="sng" kern="1200" smtClean="0">
              <a:solidFill>
                <a:schemeClr val="bg1"/>
              </a:solidFill>
            </a:rPr>
            <a:t>animer et dynamiser</a:t>
          </a:r>
          <a:r>
            <a:rPr lang="fr-FR" sz="1500" kern="1200" smtClean="0">
              <a:solidFill>
                <a:schemeClr val="bg1"/>
              </a:solidFill>
            </a:rPr>
            <a:t> son secteur: collaboration entre club</a:t>
          </a:r>
          <a:endParaRPr lang="fr-FR" sz="1500" kern="1200" dirty="0" smtClean="0">
            <a:solidFill>
              <a:schemeClr val="bg1"/>
            </a:solidFill>
          </a:endParaRPr>
        </a:p>
      </dsp:txBody>
      <dsp:txXfrm>
        <a:off x="546221" y="2636820"/>
        <a:ext cx="5236751" cy="473400"/>
      </dsp:txXfrm>
    </dsp:sp>
    <dsp:sp modelId="{8BE82A31-A8BE-4E3E-ADB6-89F7465FF773}">
      <dsp:nvSpPr>
        <dsp:cNvPr id="0" name=""/>
        <dsp:cNvSpPr/>
      </dsp:nvSpPr>
      <dsp:spPr>
        <a:xfrm>
          <a:off x="266600" y="610664"/>
          <a:ext cx="264892" cy="2891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427"/>
              </a:lnTo>
              <a:lnTo>
                <a:pt x="264892" y="2891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86DE4-461E-446D-B625-76338CE07A2C}">
      <dsp:nvSpPr>
        <dsp:cNvPr id="0" name=""/>
        <dsp:cNvSpPr/>
      </dsp:nvSpPr>
      <dsp:spPr>
        <a:xfrm>
          <a:off x="531493" y="3250663"/>
          <a:ext cx="5266207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smtClean="0">
              <a:solidFill>
                <a:schemeClr val="bg1"/>
              </a:solidFill>
            </a:rPr>
            <a:t>Proximité</a:t>
          </a:r>
          <a:endParaRPr lang="fr-FR" sz="1500" kern="1200" dirty="0" smtClean="0">
            <a:solidFill>
              <a:schemeClr val="bg1"/>
            </a:solidFill>
          </a:endParaRPr>
        </a:p>
      </dsp:txBody>
      <dsp:txXfrm>
        <a:off x="546221" y="3265391"/>
        <a:ext cx="5236751" cy="473400"/>
      </dsp:txXfrm>
    </dsp:sp>
    <dsp:sp modelId="{24CA98C9-CE90-412E-AE5A-DC465E6A056C}">
      <dsp:nvSpPr>
        <dsp:cNvPr id="0" name=""/>
        <dsp:cNvSpPr/>
      </dsp:nvSpPr>
      <dsp:spPr>
        <a:xfrm>
          <a:off x="266600" y="610664"/>
          <a:ext cx="264892" cy="351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9998"/>
              </a:lnTo>
              <a:lnTo>
                <a:pt x="264892" y="3519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0B01C-7ECA-42B1-979F-4CC84634E1E2}">
      <dsp:nvSpPr>
        <dsp:cNvPr id="0" name=""/>
        <dsp:cNvSpPr/>
      </dsp:nvSpPr>
      <dsp:spPr>
        <a:xfrm>
          <a:off x="531493" y="3879234"/>
          <a:ext cx="5266207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smtClean="0">
              <a:solidFill>
                <a:schemeClr val="bg1"/>
              </a:solidFill>
            </a:rPr>
            <a:t>Permettre aux enfants qui ne partent pas d’avoir aussi une activité</a:t>
          </a:r>
          <a:endParaRPr lang="fr-FR" sz="1500" kern="1200" dirty="0" smtClean="0">
            <a:solidFill>
              <a:schemeClr val="bg1"/>
            </a:solidFill>
          </a:endParaRPr>
        </a:p>
      </dsp:txBody>
      <dsp:txXfrm>
        <a:off x="546221" y="3893962"/>
        <a:ext cx="5236751" cy="473400"/>
      </dsp:txXfrm>
    </dsp:sp>
    <dsp:sp modelId="{CD83C6E8-2F3E-4A4A-8895-CCAFA5C39631}">
      <dsp:nvSpPr>
        <dsp:cNvPr id="0" name=""/>
        <dsp:cNvSpPr/>
      </dsp:nvSpPr>
      <dsp:spPr>
        <a:xfrm>
          <a:off x="5519343" y="107807"/>
          <a:ext cx="2648929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bg1"/>
              </a:solidFill>
            </a:rPr>
            <a:t>Cibles</a:t>
          </a:r>
          <a:endParaRPr lang="fr-FR" sz="2800" kern="1200" dirty="0">
            <a:solidFill>
              <a:schemeClr val="bg1"/>
            </a:solidFill>
          </a:endParaRPr>
        </a:p>
      </dsp:txBody>
      <dsp:txXfrm>
        <a:off x="5534071" y="122535"/>
        <a:ext cx="2619473" cy="473400"/>
      </dsp:txXfrm>
    </dsp:sp>
    <dsp:sp modelId="{8846DF36-5B30-4F34-8082-4185427FEF4A}">
      <dsp:nvSpPr>
        <dsp:cNvPr id="0" name=""/>
        <dsp:cNvSpPr/>
      </dsp:nvSpPr>
      <dsp:spPr>
        <a:xfrm>
          <a:off x="5784236" y="610664"/>
          <a:ext cx="264892" cy="377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142"/>
              </a:lnTo>
              <a:lnTo>
                <a:pt x="264892" y="3771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92C41-9F02-40EF-98BB-D173C583F73D}">
      <dsp:nvSpPr>
        <dsp:cNvPr id="0" name=""/>
        <dsp:cNvSpPr/>
      </dsp:nvSpPr>
      <dsp:spPr>
        <a:xfrm>
          <a:off x="6049129" y="736378"/>
          <a:ext cx="5266207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smtClean="0">
              <a:solidFill>
                <a:schemeClr val="bg1"/>
              </a:solidFill>
            </a:rPr>
            <a:t>Catégorie moins de 13 dans un premier temps </a:t>
          </a:r>
          <a:endParaRPr lang="fr-FR" sz="1500" kern="1200" dirty="0" smtClean="0">
            <a:solidFill>
              <a:schemeClr val="bg1"/>
            </a:solidFill>
          </a:endParaRPr>
        </a:p>
      </dsp:txBody>
      <dsp:txXfrm>
        <a:off x="6063857" y="751106"/>
        <a:ext cx="5236751" cy="473400"/>
      </dsp:txXfrm>
    </dsp:sp>
    <dsp:sp modelId="{BC884118-98AE-41E9-ADCF-98915A1DD0F5}">
      <dsp:nvSpPr>
        <dsp:cNvPr id="0" name=""/>
        <dsp:cNvSpPr/>
      </dsp:nvSpPr>
      <dsp:spPr>
        <a:xfrm>
          <a:off x="5784236" y="610664"/>
          <a:ext cx="264892" cy="100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713"/>
              </a:lnTo>
              <a:lnTo>
                <a:pt x="264892" y="10057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55D70-4648-4214-B887-2C548A370D90}">
      <dsp:nvSpPr>
        <dsp:cNvPr id="0" name=""/>
        <dsp:cNvSpPr/>
      </dsp:nvSpPr>
      <dsp:spPr>
        <a:xfrm>
          <a:off x="6049129" y="1364949"/>
          <a:ext cx="5266207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bg1"/>
              </a:solidFill>
            </a:rPr>
            <a:t>Ouverture aux moins de 11, de 15 &amp; moins de 18 ensuite et selon la volonté du secteur</a:t>
          </a:r>
        </a:p>
      </dsp:txBody>
      <dsp:txXfrm>
        <a:off x="6063857" y="1379677"/>
        <a:ext cx="5236751" cy="473400"/>
      </dsp:txXfrm>
    </dsp:sp>
    <dsp:sp modelId="{E1091B28-221F-4F6A-B6DB-B66268F751B4}">
      <dsp:nvSpPr>
        <dsp:cNvPr id="0" name=""/>
        <dsp:cNvSpPr/>
      </dsp:nvSpPr>
      <dsp:spPr>
        <a:xfrm>
          <a:off x="5784236" y="610664"/>
          <a:ext cx="264892" cy="1634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285"/>
              </a:lnTo>
              <a:lnTo>
                <a:pt x="264892" y="16342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4FC89-3191-4A09-8EBA-DDA7C879027A}">
      <dsp:nvSpPr>
        <dsp:cNvPr id="0" name=""/>
        <dsp:cNvSpPr/>
      </dsp:nvSpPr>
      <dsp:spPr>
        <a:xfrm>
          <a:off x="6049129" y="1993521"/>
          <a:ext cx="5266207" cy="50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smtClean="0">
              <a:solidFill>
                <a:schemeClr val="bg1"/>
              </a:solidFill>
            </a:rPr>
            <a:t>Dirigeant et Jeunes Dirigeants: tournoi simple à mettre en œuvre</a:t>
          </a:r>
          <a:endParaRPr lang="fr-FR" sz="1500" kern="1200" dirty="0" smtClean="0">
            <a:solidFill>
              <a:schemeClr val="bg1"/>
            </a:solidFill>
          </a:endParaRPr>
        </a:p>
      </dsp:txBody>
      <dsp:txXfrm>
        <a:off x="6063857" y="2008249"/>
        <a:ext cx="5236751" cy="473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8C89B-2738-48AD-9B57-6350C3B32113}">
      <dsp:nvSpPr>
        <dsp:cNvPr id="0" name=""/>
        <dsp:cNvSpPr/>
      </dsp:nvSpPr>
      <dsp:spPr>
        <a:xfrm>
          <a:off x="5148552" y="880124"/>
          <a:ext cx="3188259" cy="36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44"/>
              </a:lnTo>
              <a:lnTo>
                <a:pt x="3188259" y="184444"/>
              </a:lnTo>
              <a:lnTo>
                <a:pt x="3188259" y="3688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984DA-25AA-42DC-83B5-DACF169CF8D5}">
      <dsp:nvSpPr>
        <dsp:cNvPr id="0" name=""/>
        <dsp:cNvSpPr/>
      </dsp:nvSpPr>
      <dsp:spPr>
        <a:xfrm>
          <a:off x="5148552" y="880124"/>
          <a:ext cx="1062753" cy="36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44"/>
              </a:lnTo>
              <a:lnTo>
                <a:pt x="1062753" y="184444"/>
              </a:lnTo>
              <a:lnTo>
                <a:pt x="1062753" y="3688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27AAC-B297-4DA4-A6F0-8E5D5D222643}">
      <dsp:nvSpPr>
        <dsp:cNvPr id="0" name=""/>
        <dsp:cNvSpPr/>
      </dsp:nvSpPr>
      <dsp:spPr>
        <a:xfrm>
          <a:off x="4085798" y="880124"/>
          <a:ext cx="1062753" cy="368889"/>
        </a:xfrm>
        <a:custGeom>
          <a:avLst/>
          <a:gdLst/>
          <a:ahLst/>
          <a:cxnLst/>
          <a:rect l="0" t="0" r="0" b="0"/>
          <a:pathLst>
            <a:path>
              <a:moveTo>
                <a:pt x="1062753" y="0"/>
              </a:moveTo>
              <a:lnTo>
                <a:pt x="1062753" y="184444"/>
              </a:lnTo>
              <a:lnTo>
                <a:pt x="0" y="184444"/>
              </a:lnTo>
              <a:lnTo>
                <a:pt x="0" y="3688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07F2A-3D8E-4AFD-9C49-D29D67B67BBE}">
      <dsp:nvSpPr>
        <dsp:cNvPr id="0" name=""/>
        <dsp:cNvSpPr/>
      </dsp:nvSpPr>
      <dsp:spPr>
        <a:xfrm>
          <a:off x="1960292" y="880124"/>
          <a:ext cx="3188259" cy="368889"/>
        </a:xfrm>
        <a:custGeom>
          <a:avLst/>
          <a:gdLst/>
          <a:ahLst/>
          <a:cxnLst/>
          <a:rect l="0" t="0" r="0" b="0"/>
          <a:pathLst>
            <a:path>
              <a:moveTo>
                <a:pt x="3188259" y="0"/>
              </a:moveTo>
              <a:lnTo>
                <a:pt x="3188259" y="184444"/>
              </a:lnTo>
              <a:lnTo>
                <a:pt x="0" y="184444"/>
              </a:lnTo>
              <a:lnTo>
                <a:pt x="0" y="3688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0A437-64E4-4369-AC8B-8A130A82BFBB}">
      <dsp:nvSpPr>
        <dsp:cNvPr id="0" name=""/>
        <dsp:cNvSpPr/>
      </dsp:nvSpPr>
      <dsp:spPr>
        <a:xfrm>
          <a:off x="4270243" y="1815"/>
          <a:ext cx="1756616" cy="8783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Parka Regular" panose="02000503040000020004" pitchFamily="50" charset="0"/>
            </a:rPr>
            <a:t>Effectif réduit</a:t>
          </a:r>
          <a:endParaRPr lang="fr-FR" sz="2000" kern="1200" dirty="0">
            <a:latin typeface="Parka Regular" panose="02000503040000020004" pitchFamily="50" charset="0"/>
          </a:endParaRPr>
        </a:p>
      </dsp:txBody>
      <dsp:txXfrm>
        <a:off x="4270243" y="1815"/>
        <a:ext cx="1756616" cy="878308"/>
      </dsp:txXfrm>
    </dsp:sp>
    <dsp:sp modelId="{A9D38732-1FB5-4288-BCE1-278B4D094CCD}">
      <dsp:nvSpPr>
        <dsp:cNvPr id="0" name=""/>
        <dsp:cNvSpPr/>
      </dsp:nvSpPr>
      <dsp:spPr>
        <a:xfrm>
          <a:off x="1081984" y="1249013"/>
          <a:ext cx="1756616" cy="8783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Parka Regular" panose="02000503040000020004" pitchFamily="50" charset="0"/>
            </a:rPr>
            <a:t>Prise d’info facilitée</a:t>
          </a:r>
          <a:endParaRPr lang="fr-FR" sz="2000" kern="1200">
            <a:latin typeface="Parka Regular" panose="02000503040000020004" pitchFamily="50" charset="0"/>
          </a:endParaRPr>
        </a:p>
      </dsp:txBody>
      <dsp:txXfrm>
        <a:off x="1081984" y="1249013"/>
        <a:ext cx="1756616" cy="878308"/>
      </dsp:txXfrm>
    </dsp:sp>
    <dsp:sp modelId="{DFF4628B-CD10-4359-82A4-7292F5C250C9}">
      <dsp:nvSpPr>
        <dsp:cNvPr id="0" name=""/>
        <dsp:cNvSpPr/>
      </dsp:nvSpPr>
      <dsp:spPr>
        <a:xfrm>
          <a:off x="3207490" y="1249013"/>
          <a:ext cx="1756616" cy="8783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Parka Regular" panose="02000503040000020004" pitchFamily="50" charset="0"/>
            </a:rPr>
            <a:t>Prise de décision multipliée</a:t>
          </a:r>
          <a:endParaRPr lang="fr-FR" sz="2000" kern="1200">
            <a:latin typeface="Parka Regular" panose="02000503040000020004" pitchFamily="50" charset="0"/>
          </a:endParaRPr>
        </a:p>
      </dsp:txBody>
      <dsp:txXfrm>
        <a:off x="3207490" y="1249013"/>
        <a:ext cx="1756616" cy="878308"/>
      </dsp:txXfrm>
    </dsp:sp>
    <dsp:sp modelId="{01EA22CB-3178-468D-9697-C0E92625EA41}">
      <dsp:nvSpPr>
        <dsp:cNvPr id="0" name=""/>
        <dsp:cNvSpPr/>
      </dsp:nvSpPr>
      <dsp:spPr>
        <a:xfrm>
          <a:off x="5332996" y="1249013"/>
          <a:ext cx="1756616" cy="8783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Parka Regular" panose="02000503040000020004" pitchFamily="50" charset="0"/>
            </a:rPr>
            <a:t>Assumer ses responsabilités</a:t>
          </a:r>
          <a:endParaRPr lang="fr-FR" sz="2000" kern="1200">
            <a:latin typeface="Parka Regular" panose="02000503040000020004" pitchFamily="50" charset="0"/>
          </a:endParaRPr>
        </a:p>
      </dsp:txBody>
      <dsp:txXfrm>
        <a:off x="5332996" y="1249013"/>
        <a:ext cx="1756616" cy="878308"/>
      </dsp:txXfrm>
    </dsp:sp>
    <dsp:sp modelId="{AB062EF1-6486-4FF2-B602-86685549E598}">
      <dsp:nvSpPr>
        <dsp:cNvPr id="0" name=""/>
        <dsp:cNvSpPr/>
      </dsp:nvSpPr>
      <dsp:spPr>
        <a:xfrm>
          <a:off x="7458502" y="1249013"/>
          <a:ext cx="1756616" cy="8783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Parka Regular" panose="02000503040000020004" pitchFamily="50" charset="0"/>
            </a:rPr>
            <a:t>Motricité plus efficiente</a:t>
          </a:r>
          <a:endParaRPr lang="fr-FR" sz="2000" kern="1200">
            <a:latin typeface="Parka Regular" panose="02000503040000020004" pitchFamily="50" charset="0"/>
          </a:endParaRPr>
        </a:p>
      </dsp:txBody>
      <dsp:txXfrm>
        <a:off x="7458502" y="1249013"/>
        <a:ext cx="1756616" cy="878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0BA3B-A2D8-4FF7-9330-B38146A669BB}">
      <dsp:nvSpPr>
        <dsp:cNvPr id="0" name=""/>
        <dsp:cNvSpPr/>
      </dsp:nvSpPr>
      <dsp:spPr>
        <a:xfrm>
          <a:off x="2381" y="4525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28 ou 29 Novembre</a:t>
          </a:r>
          <a:endParaRPr lang="fr-FR" sz="2900" kern="1200" dirty="0"/>
        </a:p>
      </dsp:txBody>
      <dsp:txXfrm>
        <a:off x="582612" y="452502"/>
        <a:ext cx="1740694" cy="1160462"/>
      </dsp:txXfrm>
    </dsp:sp>
    <dsp:sp modelId="{435CE485-83D2-47D1-9048-871DA54C2E1B}">
      <dsp:nvSpPr>
        <dsp:cNvPr id="0" name=""/>
        <dsp:cNvSpPr/>
      </dsp:nvSpPr>
      <dsp:spPr>
        <a:xfrm>
          <a:off x="2613421" y="452502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19 ou 20 Décembre</a:t>
          </a:r>
        </a:p>
      </dsp:txBody>
      <dsp:txXfrm>
        <a:off x="3193652" y="452502"/>
        <a:ext cx="1740694" cy="1160462"/>
      </dsp:txXfrm>
    </dsp:sp>
    <dsp:sp modelId="{E20DADB8-DD87-4D45-8CE2-34D602CA022F}">
      <dsp:nvSpPr>
        <dsp:cNvPr id="0" name=""/>
        <dsp:cNvSpPr/>
      </dsp:nvSpPr>
      <dsp:spPr>
        <a:xfrm>
          <a:off x="5224462" y="452502"/>
          <a:ext cx="2901156" cy="116046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27 ou 28 Février</a:t>
          </a:r>
        </a:p>
      </dsp:txBody>
      <dsp:txXfrm>
        <a:off x="5804693" y="4525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BAA30-2AAF-4F5C-8001-39AE0952FAA5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D2415-B8B1-4854-8B5C-DB086440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80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1A1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505303" y="1133069"/>
            <a:ext cx="5429266" cy="1818815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rgbClr val="254579"/>
                </a:solidFill>
                <a:latin typeface="Parka Regular" panose="02000503040000020004" pitchFamily="50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05303" y="3141027"/>
            <a:ext cx="542926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  <a:latin typeface="Parka Light" panose="02000503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96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38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98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6"/>
          <a:stretch/>
        </p:blipFill>
        <p:spPr>
          <a:xfrm>
            <a:off x="0" y="0"/>
            <a:ext cx="12192000" cy="1544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12003"/>
            <a:ext cx="9429135" cy="1325563"/>
          </a:xfrm>
        </p:spPr>
        <p:txBody>
          <a:bodyPr>
            <a:normAutofit/>
          </a:bodyPr>
          <a:lstStyle>
            <a:lvl1pPr>
              <a:defRPr lang="fr-FR" sz="4000" kern="1200" dirty="0">
                <a:solidFill>
                  <a:schemeClr val="bg1"/>
                </a:solidFill>
                <a:latin typeface="Parka Regular" panose="02000503040000020004" pitchFamily="50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 ExtraLight" panose="020B0303030403020204" pitchFamily="34" charset="0"/>
              </a:defRPr>
            </a:lvl1pPr>
          </a:lstStyle>
          <a:p>
            <a:fld id="{2607F0AF-60DF-4CAF-B5AF-FF26E4A93D1F}" type="datetimeFigureOut">
              <a:rPr lang="fr-FR" smtClean="0"/>
              <a:pPr/>
              <a:t>16/10/2020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 ExtraLight" panose="020B03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 ExtraLight" panose="020B0303030403020204" pitchFamily="34" charset="0"/>
              </a:defRPr>
            </a:lvl1pPr>
          </a:lstStyle>
          <a:p>
            <a:fld id="{2B551343-D467-4A86-ADE0-4900980A52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244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34" y="292843"/>
            <a:ext cx="2151883" cy="8878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105907"/>
            <a:ext cx="10058400" cy="42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77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80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07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44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3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29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7F0AF-60DF-4CAF-B5AF-FF26E4A93D1F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51343-D467-4A86-ADE0-4900980A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03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arka Regular" panose="02000503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rka Regular" panose="02000503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rka Regular" panose="02000503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rka Regular" panose="02000503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rka Regular" panose="02000503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rka Regular" panose="02000503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cgZSITE4IUKHG45778TfyryVxk6D4rBJqUR4WinUdx9UOUMxUFhPOENUSTlDTUNZRDg5U1kwUTJLNC4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8758" y="1133069"/>
            <a:ext cx="5696607" cy="1818815"/>
          </a:xfrm>
        </p:spPr>
        <p:txBody>
          <a:bodyPr/>
          <a:lstStyle/>
          <a:p>
            <a:r>
              <a:rPr lang="fr-FR" sz="4800" b="1" dirty="0" smtClean="0">
                <a:solidFill>
                  <a:srgbClr val="244478"/>
                </a:solidFill>
                <a:latin typeface="Parka Regular" panose="02000503040000020004" pitchFamily="50" charset="0"/>
              </a:rPr>
              <a:t>Hand à 4</a:t>
            </a:r>
            <a:br>
              <a:rPr lang="fr-FR" sz="4800" b="1" dirty="0" smtClean="0">
                <a:solidFill>
                  <a:srgbClr val="244478"/>
                </a:solidFill>
                <a:latin typeface="Parka Regular" panose="02000503040000020004" pitchFamily="50" charset="0"/>
              </a:rPr>
            </a:br>
            <a:r>
              <a:rPr lang="fr-FR" sz="4800" b="1" dirty="0" smtClean="0">
                <a:solidFill>
                  <a:srgbClr val="244478"/>
                </a:solidFill>
                <a:latin typeface="Parka Regular" panose="02000503040000020004" pitchFamily="50" charset="0"/>
              </a:rPr>
              <a:t>Organiser des </a:t>
            </a:r>
            <a:r>
              <a:rPr lang="fr-FR" sz="4800" dirty="0" smtClean="0">
                <a:solidFill>
                  <a:srgbClr val="244478"/>
                </a:solidFill>
              </a:rPr>
              <a:t>Tournois de Secteur</a:t>
            </a:r>
            <a:endParaRPr lang="fr-FR" sz="4800" b="1" dirty="0">
              <a:solidFill>
                <a:srgbClr val="244478"/>
              </a:solidFill>
              <a:latin typeface="Parka Regular" panose="02000503040000020004" pitchFamily="50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Parka Regular" panose="02000503040000020004" pitchFamily="50" charset="0"/>
              </a:rPr>
              <a:t>Saison 2020-2021</a:t>
            </a:r>
          </a:p>
        </p:txBody>
      </p:sp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729" y="3677055"/>
            <a:ext cx="1944414" cy="19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Besoins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840941"/>
            <a:ext cx="10515600" cy="1336022"/>
          </a:xfrm>
        </p:spPr>
        <p:txBody>
          <a:bodyPr>
            <a:normAutofit fontScale="92500"/>
          </a:bodyPr>
          <a:lstStyle/>
          <a:p>
            <a:pPr lvl="1"/>
            <a:endParaRPr lang="fr-FR" dirty="0" smtClean="0"/>
          </a:p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i="1" dirty="0" smtClean="0">
                <a:solidFill>
                  <a:srgbClr val="FF0000"/>
                </a:solidFill>
              </a:rPr>
              <a:t>Les accompagnateurs des équipes participantes doivent être là en soutien du club support. Ne pas hésitez à les regrouper avant le tournoi et à les solliciter !</a:t>
            </a:r>
          </a:p>
          <a:p>
            <a:pPr lvl="1"/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66974" y="1825625"/>
            <a:ext cx="4883972" cy="32089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b="1" u="sng" dirty="0" smtClean="0"/>
          </a:p>
          <a:p>
            <a:r>
              <a:rPr lang="fr-FR" sz="2400" b="1" u="sng" dirty="0" smtClean="0"/>
              <a:t>En </a:t>
            </a:r>
            <a:r>
              <a:rPr lang="fr-FR" sz="2400" b="1" u="sng" dirty="0"/>
              <a:t>matériel:</a:t>
            </a:r>
          </a:p>
          <a:p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 smtClean="0"/>
              <a:t>Buts </a:t>
            </a:r>
            <a:r>
              <a:rPr lang="fr-FR" dirty="0"/>
              <a:t>de Mini-hand (la </a:t>
            </a:r>
            <a:r>
              <a:rPr lang="fr-FR" dirty="0" smtClean="0"/>
              <a:t>Ligue </a:t>
            </a:r>
            <a:r>
              <a:rPr lang="fr-FR" dirty="0"/>
              <a:t>peut en prêter si </a:t>
            </a:r>
            <a:r>
              <a:rPr lang="fr-FR" dirty="0" smtClean="0"/>
              <a:t>nécessaire)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Traçage </a:t>
            </a:r>
            <a:r>
              <a:rPr lang="fr-FR" dirty="0"/>
              <a:t>des </a:t>
            </a:r>
            <a:r>
              <a:rPr lang="fr-FR" dirty="0" smtClean="0"/>
              <a:t>terrains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Une </a:t>
            </a:r>
            <a:r>
              <a:rPr lang="fr-FR" dirty="0"/>
              <a:t>sono pour plus de confort dans l’annonce des </a:t>
            </a:r>
            <a:r>
              <a:rPr lang="fr-FR" dirty="0" smtClean="0"/>
              <a:t>matchs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262743" y="1825625"/>
            <a:ext cx="4883972" cy="32089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u="sng" dirty="0"/>
              <a:t>Humain</a:t>
            </a:r>
            <a:r>
              <a:rPr lang="fr-FR" sz="2400" b="1" u="sng" dirty="0" smtClean="0"/>
              <a:t>:</a:t>
            </a:r>
          </a:p>
          <a:p>
            <a:endParaRPr lang="fr-FR" dirty="0" smtClean="0"/>
          </a:p>
          <a:p>
            <a:pPr marL="742950" lvl="1" indent="-285750">
              <a:buFontTx/>
              <a:buChar char="-"/>
            </a:pPr>
            <a:r>
              <a:rPr lang="fr-FR" dirty="0" smtClean="0"/>
              <a:t>Un </a:t>
            </a:r>
            <a:r>
              <a:rPr lang="fr-FR" dirty="0"/>
              <a:t>responsable de </a:t>
            </a:r>
            <a:r>
              <a:rPr lang="fr-FR" dirty="0" smtClean="0"/>
              <a:t>l’événement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Un speaker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Des arbitres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Des </a:t>
            </a:r>
            <a:r>
              <a:rPr lang="fr-FR" dirty="0"/>
              <a:t>responsables </a:t>
            </a:r>
            <a:r>
              <a:rPr lang="fr-FR" dirty="0" smtClean="0"/>
              <a:t>terrains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INFRASTRUCTURE / TERRAINS: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760" y="2226833"/>
            <a:ext cx="4840941" cy="395013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Salle </a:t>
            </a:r>
            <a:r>
              <a:rPr lang="fr-FR" sz="2400" dirty="0"/>
              <a:t>offrant la possibilité d’installer </a:t>
            </a:r>
            <a:r>
              <a:rPr lang="fr-FR" sz="2400" dirty="0" smtClean="0"/>
              <a:t>2 à 3 terrains </a:t>
            </a:r>
            <a:r>
              <a:rPr lang="fr-FR" sz="1400" dirty="0"/>
              <a:t>(ou plus si besoin)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Les terrains sont tracés dans la largeur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Il </a:t>
            </a:r>
            <a:r>
              <a:rPr lang="fr-FR" sz="2400" dirty="0"/>
              <a:t>mesure 20m par 12m (environ)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2400" dirty="0"/>
              <a:t>La zone est à 5m du but, tracée de façon </a:t>
            </a:r>
            <a:r>
              <a:rPr lang="fr-FR" sz="2400" dirty="0" smtClean="0"/>
              <a:t>parallèle </a:t>
            </a:r>
            <a:r>
              <a:rPr lang="fr-FR" sz="2400" dirty="0"/>
              <a:t>au but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Buts </a:t>
            </a:r>
            <a:r>
              <a:rPr lang="fr-FR" sz="2400" dirty="0"/>
              <a:t>de Mini-Hand</a:t>
            </a:r>
          </a:p>
          <a:p>
            <a:pPr algn="just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45" y="1775011"/>
            <a:ext cx="6318324" cy="473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5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ARBITRAGE: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3654" y="1731981"/>
            <a:ext cx="5691692" cy="4672611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fr-FR" sz="2400" b="1" u="sng" dirty="0" smtClean="0"/>
              <a:t>Dans l’idéal: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Il </a:t>
            </a:r>
            <a:r>
              <a:rPr lang="fr-FR" sz="2400" dirty="0"/>
              <a:t>est assuré par le club support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Le </a:t>
            </a:r>
            <a:r>
              <a:rPr lang="fr-FR" sz="2400" dirty="0"/>
              <a:t>club support peut faire appel </a:t>
            </a:r>
            <a:r>
              <a:rPr lang="fr-FR" sz="2400" dirty="0" smtClean="0"/>
              <a:t>à ses </a:t>
            </a:r>
            <a:r>
              <a:rPr lang="fr-FR" sz="2400" dirty="0"/>
              <a:t>JAJ (Juge Arbitre Jeune</a:t>
            </a:r>
            <a:r>
              <a:rPr lang="fr-FR" sz="2400" dirty="0" smtClean="0"/>
              <a:t>) et aux JAJ des clubs du secteur.</a:t>
            </a:r>
            <a:endParaRPr lang="fr-FR" sz="24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2400" dirty="0"/>
              <a:t>Le tournoi peut-être un temps de formation pour les </a:t>
            </a:r>
            <a:r>
              <a:rPr lang="fr-FR" sz="2400" dirty="0" smtClean="0"/>
              <a:t>JAJ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b="1" u="sng" dirty="0"/>
              <a:t>Mais évidemment: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L’arbitrage peut aussi être fait par les joueurs eux-mêmes. Si l’équipe A et B jouent, c’est un joueur de C qui arbitre …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0" lvl="0" indent="0" algn="just">
              <a:buNone/>
            </a:pPr>
            <a:r>
              <a:rPr lang="fr-FR" sz="2400" b="1" u="sng" dirty="0"/>
              <a:t>L’important étant que les enfants jouent !</a:t>
            </a:r>
          </a:p>
        </p:txBody>
      </p:sp>
      <p:pic>
        <p:nvPicPr>
          <p:cNvPr id="1026" name="Picture 2" descr="Résultat de recherche d'images pour &quot;arbitrage handball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4"/>
          <a:stretch/>
        </p:blipFill>
        <p:spPr bwMode="auto">
          <a:xfrm>
            <a:off x="7029712" y="1563650"/>
            <a:ext cx="3971114" cy="48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3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ces tournois peuvent être un véritable outil de développement du Handball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Un projet facile à mettre en œuvre </a:t>
            </a:r>
            <a:r>
              <a:rPr lang="fr-FR" sz="1400" dirty="0" smtClean="0"/>
              <a:t>(</a:t>
            </a:r>
            <a:r>
              <a:rPr lang="fr-FR" sz="1400" dirty="0"/>
              <a:t>Ce n’est pas une compétition officielle, il n’y </a:t>
            </a:r>
            <a:r>
              <a:rPr lang="fr-FR" sz="1400" dirty="0" smtClean="0"/>
              <a:t>a pas d’enjeux)</a:t>
            </a:r>
          </a:p>
          <a:p>
            <a:pPr lvl="1"/>
            <a:r>
              <a:rPr lang="fr-FR" dirty="0" smtClean="0"/>
              <a:t>L’organisation peut être confiée à un/des jeune/s dirigeant/s ou Service Civique </a:t>
            </a:r>
            <a:r>
              <a:rPr lang="fr-FR" sz="1400" dirty="0"/>
              <a:t>(développement du lien </a:t>
            </a:r>
            <a:r>
              <a:rPr lang="fr-FR" sz="1400" dirty="0" err="1"/>
              <a:t>inter-clubs</a:t>
            </a:r>
            <a:r>
              <a:rPr lang="fr-FR" sz="1400" dirty="0"/>
              <a:t>)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L’organisation peut-être confiée à un/des parent/s ayant la volonté de s’impliquer dans la vie du club.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Un projet qui permet de faire jouer tout le monde:</a:t>
            </a:r>
          </a:p>
          <a:p>
            <a:pPr lvl="1"/>
            <a:r>
              <a:rPr lang="fr-FR" dirty="0" smtClean="0"/>
              <a:t>Les débutants comme les plus aguerris peuvent jouer. </a:t>
            </a:r>
          </a:p>
          <a:p>
            <a:pPr lvl="1"/>
            <a:r>
              <a:rPr lang="fr-FR" b="1" i="1" dirty="0" smtClean="0">
                <a:solidFill>
                  <a:srgbClr val="FF0000"/>
                </a:solidFill>
              </a:rPr>
              <a:t>Profitez de ces tournois pour mettre une opération « Invites ton pote ! »: le Hand à 4 est une pratique rapide à intégrer et ayant un côté fun qui peut attirer de nouveaux licenciés au handball.</a:t>
            </a:r>
          </a:p>
          <a:p>
            <a:pPr lvl="1"/>
            <a:endParaRPr lang="fr-FR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fr-FR" sz="2800" dirty="0"/>
              <a:t>Un Projet qui permet aux secteurs de se </a:t>
            </a:r>
            <a:r>
              <a:rPr lang="fr-FR" sz="2800" dirty="0" smtClean="0"/>
              <a:t>développer: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fr-FR" sz="2400" dirty="0" smtClean="0"/>
              <a:t>Projet école d’arbitrage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fr-FR" sz="2400" dirty="0" smtClean="0"/>
              <a:t>Développement du réseau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fr-FR" sz="2400" dirty="0" smtClean="0"/>
              <a:t>Créer une dynamique entre les clubs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6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vous inscrire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Merci de cliquer sur le lien ci-dessous pour vous inscrire:</a:t>
            </a:r>
          </a:p>
          <a:p>
            <a:pPr lvl="1"/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forms.office.com/Pages/ResponsePage.aspx?id=cgZSITE4IUKHG45778TfyryVxk6D4rBJqUR4WinUdx9UOUMxUFhPOENUSTlDTUNZRDg5U1kwUTJLNC4u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savoir,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La compétition de Hand à 4 :</a:t>
            </a:r>
          </a:p>
          <a:p>
            <a:pPr lvl="1"/>
            <a:r>
              <a:rPr lang="fr-FR" b="1" dirty="0" smtClean="0"/>
              <a:t>La première </a:t>
            </a:r>
            <a:r>
              <a:rPr lang="fr-FR" b="1" dirty="0"/>
              <a:t>journée sur quatre sites en Bretagne (un par département) </a:t>
            </a:r>
            <a:r>
              <a:rPr lang="fr-FR" b="1" dirty="0" smtClean="0"/>
              <a:t>aura lieu le weekend du ½ Mai: 2 qualifiés par site</a:t>
            </a:r>
          </a:p>
          <a:p>
            <a:pPr lvl="1"/>
            <a:endParaRPr lang="fr-FR" b="1" dirty="0" smtClean="0"/>
          </a:p>
          <a:p>
            <a:pPr lvl="1"/>
            <a:r>
              <a:rPr lang="fr-FR" b="1" dirty="0"/>
              <a:t>Les finalités auront lieu le 19 Juin (date et lieu à confirmer)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62" y="3823222"/>
            <a:ext cx="2490802" cy="25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479177667"/>
              </p:ext>
            </p:extLst>
          </p:nvPr>
        </p:nvGraphicFramePr>
        <p:xfrm>
          <a:off x="386079" y="1559859"/>
          <a:ext cx="11232179" cy="514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2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principe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0" lvl="1" indent="0">
              <a:spcBef>
                <a:spcPts val="1000"/>
              </a:spcBef>
              <a:buNone/>
            </a:pPr>
            <a:endParaRPr lang="fr-FR" sz="2800" dirty="0">
              <a:latin typeface="Source Sans Pro Light" panose="020B0403030403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20762" y="1635162"/>
            <a:ext cx="10187492" cy="43783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Organiser des tournois de Hand à 4 Non-Compétitifs sur chaque secteur durant les vacances scolaires.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 smtClean="0"/>
              <a:t>Ce projet pourra être mis en place seulement si nous avons des clubs supports sur les secteurs.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 smtClean="0"/>
              <a:t>Même si la prise des scores sera effectuée durant les matchs, le but sera avant tout de S’AMUSER, JOUER, FAIRE JOUER !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720762" y="6304954"/>
            <a:ext cx="1018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ym typeface="Wingdings" panose="05000000000000000000" pitchFamily="2" charset="2"/>
              </a:rPr>
              <a:t> </a:t>
            </a:r>
            <a:r>
              <a:rPr lang="fr-FR" b="1" i="1" dirty="0" smtClean="0"/>
              <a:t>Le championnat de Hand à 4 aura lieu au mois de Mai, voir dernière page.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1941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&amp; Cibles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68295925"/>
              </p:ext>
            </p:extLst>
          </p:nvPr>
        </p:nvGraphicFramePr>
        <p:xfrm>
          <a:off x="355003" y="1706506"/>
          <a:ext cx="11317044" cy="448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4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intérêts du Hand à 4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645919"/>
            <a:ext cx="10515600" cy="4294375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Capacité à créer une équipe même avec peu de joueur: 1 GB + 3 joueurs + 1 à 3 remplaçants</a:t>
            </a:r>
          </a:p>
          <a:p>
            <a:r>
              <a:rPr lang="fr-FR" sz="2000" dirty="0" smtClean="0"/>
              <a:t>Nombre de joueurs en activité sur un même terrain</a:t>
            </a:r>
          </a:p>
          <a:p>
            <a:r>
              <a:rPr lang="fr-FR" sz="2000" dirty="0" smtClean="0"/>
              <a:t>Différents rôles possibles</a:t>
            </a:r>
          </a:p>
          <a:p>
            <a:r>
              <a:rPr lang="fr-FR" sz="2000" dirty="0" smtClean="0"/>
              <a:t>Nombre de duels tireurs / GB augmenté</a:t>
            </a:r>
          </a:p>
          <a:p>
            <a:r>
              <a:rPr lang="fr-FR" sz="2000" dirty="0" smtClean="0"/>
              <a:t>Changements de statuts multipliés</a:t>
            </a:r>
          </a:p>
          <a:p>
            <a:r>
              <a:rPr lang="fr-FR" sz="2000" dirty="0" smtClean="0"/>
              <a:t>Des temps sur petit espace avec grande densité de joueurs</a:t>
            </a:r>
          </a:p>
          <a:p>
            <a:r>
              <a:rPr lang="fr-FR" sz="2000" dirty="0" smtClean="0"/>
              <a:t>Des temps sur grand espace avec faible densité de joueurs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039771377"/>
              </p:ext>
            </p:extLst>
          </p:nvPr>
        </p:nvGraphicFramePr>
        <p:xfrm>
          <a:off x="665888" y="4492845"/>
          <a:ext cx="10297104" cy="212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40A437-64E4-4369-AC8B-8A130A82B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F07F2A-3D8E-4AFD-9C49-D29D67B67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D38732-1FB5-4288-BCE1-278B4D094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027AAC-B297-4DA4-A6F0-8E5D5D222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F4628B-CD10-4359-82A4-7292F5C25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984DA-25AA-42DC-83B5-DACF169C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EA22CB-3178-468D-9697-C0E92625E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28C89B-2738-48AD-9B57-6350C3B32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62EF1-6486-4FF2-B602-86685549E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? Les dates préconisées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Nous avons ciblé 3 moments, la première à la suite des brassages puis durant les vacances scolaires pour ces tournois en fonction du calendrier de la COC*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Vous pourrez aussi placer ces tournois en semaine mais attention aux problématiques d’encadrants / accompagnateurs.</a:t>
            </a:r>
          </a:p>
          <a:p>
            <a:r>
              <a:rPr lang="fr-FR" dirty="0" smtClean="0"/>
              <a:t>Nous adapterons la formule du tournoi en fonction des inscrits et de la disponibilité de l’infrastructure: ½ journée ou journée entière</a:t>
            </a: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800" dirty="0" smtClean="0"/>
              <a:t>* </a:t>
            </a:r>
            <a:r>
              <a:rPr lang="fr-FR" sz="1200" i="1" dirty="0" smtClean="0"/>
              <a:t>Commission d’Organisation des Compétitions</a:t>
            </a:r>
            <a:endParaRPr lang="fr-FR" sz="1200" i="1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240620317"/>
              </p:ext>
            </p:extLst>
          </p:nvPr>
        </p:nvGraphicFramePr>
        <p:xfrm>
          <a:off x="1429571" y="2355925"/>
          <a:ext cx="8128000" cy="206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47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La Ligue de Bretagne se met en lien avec les clubs et les secteurs pour trouver un site d’accueil sur chaque secteur:</a:t>
            </a:r>
          </a:p>
          <a:p>
            <a:pPr lvl="1"/>
            <a:r>
              <a:rPr lang="fr-FR" sz="2900" b="1" i="1" dirty="0" smtClean="0">
                <a:solidFill>
                  <a:srgbClr val="FF0000"/>
                </a:solidFill>
              </a:rPr>
              <a:t>Formulaire pour candidater à l’organisation de son tournoi de secteur:</a:t>
            </a:r>
          </a:p>
          <a:p>
            <a:pPr lvl="2"/>
            <a:r>
              <a:rPr lang="fr-FR" sz="2200" dirty="0" smtClean="0"/>
              <a:t>27/ 28 Novembre: Envoi mi-Octobre</a:t>
            </a:r>
          </a:p>
          <a:p>
            <a:pPr lvl="2"/>
            <a:r>
              <a:rPr lang="fr-FR" sz="2200" dirty="0" smtClean="0"/>
              <a:t>19/20 Décembre: Envoi début Novembre</a:t>
            </a:r>
          </a:p>
          <a:p>
            <a:pPr lvl="2"/>
            <a:r>
              <a:rPr lang="fr-FR" sz="2200" dirty="0" smtClean="0"/>
              <a:t>27/28 Février: Envoi début Janvier</a:t>
            </a:r>
            <a:endParaRPr lang="fr-FR" sz="2200" dirty="0"/>
          </a:p>
          <a:p>
            <a:pPr lvl="1"/>
            <a:endParaRPr lang="fr-FR" sz="1800" i="1" dirty="0" smtClean="0"/>
          </a:p>
          <a:p>
            <a:r>
              <a:rPr lang="fr-FR" dirty="0"/>
              <a:t>La Ligue de Bretagne </a:t>
            </a:r>
            <a:r>
              <a:rPr lang="fr-FR" dirty="0" smtClean="0"/>
              <a:t>en lien avec ses animateurs de secteur définie le lieu d’accueil du tournoi</a:t>
            </a:r>
          </a:p>
          <a:p>
            <a:endParaRPr lang="fr-FR" sz="1800" i="1" dirty="0"/>
          </a:p>
          <a:p>
            <a:r>
              <a:rPr lang="fr-FR" dirty="0"/>
              <a:t>La </a:t>
            </a:r>
            <a:r>
              <a:rPr lang="fr-FR" sz="2900" b="1" i="1" dirty="0">
                <a:solidFill>
                  <a:srgbClr val="FF0000"/>
                </a:solidFill>
              </a:rPr>
              <a:t>Ligue de Bretagne lance les inscriptions aux tournois Hand à 4 </a:t>
            </a:r>
            <a:r>
              <a:rPr lang="fr-FR" dirty="0" smtClean="0"/>
              <a:t>du </a:t>
            </a:r>
            <a:r>
              <a:rPr lang="fr-FR" b="1" i="1" dirty="0" smtClean="0"/>
              <a:t>secteur un mois avant la date</a:t>
            </a:r>
            <a:r>
              <a:rPr lang="fr-FR" dirty="0"/>
              <a:t> </a:t>
            </a:r>
            <a:r>
              <a:rPr lang="fr-FR" b="1" i="1" dirty="0">
                <a:solidFill>
                  <a:srgbClr val="FF0000"/>
                </a:solidFill>
              </a:rPr>
              <a:t>via un formulaire </a:t>
            </a:r>
            <a:r>
              <a:rPr lang="fr-FR" b="1" i="1" dirty="0" smtClean="0">
                <a:solidFill>
                  <a:srgbClr val="FF0000"/>
                </a:solidFill>
              </a:rPr>
              <a:t>.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La Ligue de Bretagne </a:t>
            </a:r>
            <a:r>
              <a:rPr lang="fr-FR" dirty="0" smtClean="0"/>
              <a:t>transmet au club support du secteur la liste des inscrits et reste à disposition pour apporter soutien et conseils</a:t>
            </a:r>
          </a:p>
          <a:p>
            <a:endParaRPr lang="fr-FR" dirty="0"/>
          </a:p>
          <a:p>
            <a:r>
              <a:rPr lang="fr-FR" dirty="0" smtClean="0"/>
              <a:t>Le Club support se charge de l’organisation logistique de son tournoi de secteur.</a:t>
            </a:r>
          </a:p>
          <a:p>
            <a:r>
              <a:rPr lang="fr-FR" dirty="0" smtClean="0"/>
              <a:t>Il envoi aux clubs inscrits les informations nécessaires en amont du tournoi (lieux – dates – horaires – restauration possible sur place ou non – etc.).</a:t>
            </a:r>
            <a:endParaRPr lang="fr-FR" dirty="0"/>
          </a:p>
          <a:p>
            <a:pPr marL="0" indent="0">
              <a:buNone/>
            </a:pP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370852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Exemple: d’une organisation d’un tournoi sur une après-midi ou un matin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plateau sera à construire selon le nombre d’inscrits et selon la disponibilité de la salle.</a:t>
            </a:r>
          </a:p>
          <a:p>
            <a:endParaRPr lang="fr-FR" dirty="0" smtClean="0"/>
          </a:p>
          <a:p>
            <a:r>
              <a:rPr lang="fr-FR" dirty="0" smtClean="0"/>
              <a:t>Exemple: 12 équipes inscrites pour 2h30 de disponibilité </a:t>
            </a:r>
            <a:r>
              <a:rPr lang="fr-FR" sz="1900" dirty="0" smtClean="0"/>
              <a:t>(match de 8min)</a:t>
            </a:r>
          </a:p>
          <a:p>
            <a:pPr lvl="1"/>
            <a:r>
              <a:rPr lang="fr-FR" dirty="0" smtClean="0"/>
              <a:t>Phase 1:</a:t>
            </a:r>
          </a:p>
          <a:p>
            <a:pPr lvl="2"/>
            <a:r>
              <a:rPr lang="fr-FR" dirty="0" smtClean="0"/>
              <a:t>Faire 3 poules de 4 équipes (une poule par terrain)</a:t>
            </a:r>
          </a:p>
          <a:p>
            <a:pPr lvl="2"/>
            <a:r>
              <a:rPr lang="fr-FR" dirty="0" smtClean="0"/>
              <a:t>6 matchs à effectuer par terrain </a:t>
            </a:r>
            <a:r>
              <a:rPr lang="fr-FR" dirty="0" smtClean="0">
                <a:sym typeface="Wingdings" panose="05000000000000000000" pitchFamily="2" charset="2"/>
              </a:rPr>
              <a:t> organiser 6 rotations toutes les 10 minutes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Phase 2: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A la fin des rotations, refaire 3 poules en fonction des résultats:</a:t>
            </a:r>
          </a:p>
          <a:p>
            <a:pPr lvl="3"/>
            <a:r>
              <a:rPr lang="fr-FR" dirty="0" smtClean="0">
                <a:sym typeface="Wingdings" panose="05000000000000000000" pitchFamily="2" charset="2"/>
              </a:rPr>
              <a:t>Terrain A = Poule A  prendre les 3 premiers + meilleur deuxième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Terrain </a:t>
            </a:r>
            <a:r>
              <a:rPr lang="fr-FR" dirty="0" smtClean="0">
                <a:sym typeface="Wingdings" panose="05000000000000000000" pitchFamily="2" charset="2"/>
              </a:rPr>
              <a:t>B </a:t>
            </a:r>
            <a:r>
              <a:rPr lang="fr-FR" dirty="0">
                <a:sym typeface="Wingdings" panose="05000000000000000000" pitchFamily="2" charset="2"/>
              </a:rPr>
              <a:t>= Poule </a:t>
            </a:r>
            <a:r>
              <a:rPr lang="fr-FR" dirty="0" smtClean="0">
                <a:sym typeface="Wingdings" panose="05000000000000000000" pitchFamily="2" charset="2"/>
              </a:rPr>
              <a:t>B </a:t>
            </a:r>
            <a:r>
              <a:rPr lang="fr-FR" dirty="0">
                <a:sym typeface="Wingdings" panose="05000000000000000000" pitchFamily="2" charset="2"/>
              </a:rPr>
              <a:t> prendre les </a:t>
            </a:r>
            <a:r>
              <a:rPr lang="fr-FR" dirty="0" smtClean="0">
                <a:sym typeface="Wingdings" panose="05000000000000000000" pitchFamily="2" charset="2"/>
              </a:rPr>
              <a:t>2 autres deuxièmes </a:t>
            </a:r>
            <a:r>
              <a:rPr lang="fr-FR" dirty="0">
                <a:sym typeface="Wingdings" panose="05000000000000000000" pitchFamily="2" charset="2"/>
              </a:rPr>
              <a:t>+ </a:t>
            </a:r>
            <a:r>
              <a:rPr lang="fr-FR" dirty="0" smtClean="0">
                <a:sym typeface="Wingdings" panose="05000000000000000000" pitchFamily="2" charset="2"/>
              </a:rPr>
              <a:t>2 meilleur </a:t>
            </a:r>
            <a:r>
              <a:rPr lang="fr-FR" dirty="0" err="1" smtClean="0">
                <a:sym typeface="Wingdings" panose="05000000000000000000" pitchFamily="2" charset="2"/>
              </a:rPr>
              <a:t>troisème</a:t>
            </a:r>
            <a:endParaRPr lang="fr-FR" dirty="0">
              <a:sym typeface="Wingdings" panose="05000000000000000000" pitchFamily="2" charset="2"/>
            </a:endParaRPr>
          </a:p>
          <a:p>
            <a:pPr lvl="3"/>
            <a:r>
              <a:rPr lang="fr-FR" dirty="0">
                <a:sym typeface="Wingdings" panose="05000000000000000000" pitchFamily="2" charset="2"/>
              </a:rPr>
              <a:t>Terrain </a:t>
            </a:r>
            <a:r>
              <a:rPr lang="fr-FR" dirty="0" smtClean="0">
                <a:sym typeface="Wingdings" panose="05000000000000000000" pitchFamily="2" charset="2"/>
              </a:rPr>
              <a:t>C </a:t>
            </a:r>
            <a:r>
              <a:rPr lang="fr-FR" dirty="0">
                <a:sym typeface="Wingdings" panose="05000000000000000000" pitchFamily="2" charset="2"/>
              </a:rPr>
              <a:t>= Poule </a:t>
            </a:r>
            <a:r>
              <a:rPr lang="fr-FR" dirty="0" smtClean="0">
                <a:sym typeface="Wingdings" panose="05000000000000000000" pitchFamily="2" charset="2"/>
              </a:rPr>
              <a:t>C </a:t>
            </a:r>
            <a:r>
              <a:rPr lang="fr-FR" dirty="0">
                <a:sym typeface="Wingdings" panose="05000000000000000000" pitchFamily="2" charset="2"/>
              </a:rPr>
              <a:t> prendre </a:t>
            </a:r>
            <a:r>
              <a:rPr lang="fr-FR" dirty="0" smtClean="0">
                <a:sym typeface="Wingdings" panose="05000000000000000000" pitchFamily="2" charset="2"/>
              </a:rPr>
              <a:t>le dernier troisième </a:t>
            </a:r>
            <a:r>
              <a:rPr lang="fr-FR" dirty="0">
                <a:sym typeface="Wingdings" panose="05000000000000000000" pitchFamily="2" charset="2"/>
              </a:rPr>
              <a:t>+ </a:t>
            </a:r>
            <a:r>
              <a:rPr lang="fr-FR" dirty="0" smtClean="0">
                <a:sym typeface="Wingdings" panose="05000000000000000000" pitchFamily="2" charset="2"/>
              </a:rPr>
              <a:t>les 3 quatrièmes</a:t>
            </a:r>
          </a:p>
          <a:p>
            <a:pPr lvl="2"/>
            <a:r>
              <a:rPr lang="fr-FR" dirty="0"/>
              <a:t>6 matchs à effectuer par terrain </a:t>
            </a:r>
            <a:r>
              <a:rPr lang="fr-FR" dirty="0">
                <a:sym typeface="Wingdings" panose="05000000000000000000" pitchFamily="2" charset="2"/>
              </a:rPr>
              <a:t> organiser 6 rotations toutes les </a:t>
            </a:r>
            <a:r>
              <a:rPr lang="fr-FR" dirty="0" smtClean="0">
                <a:sym typeface="Wingdings" panose="05000000000000000000" pitchFamily="2" charset="2"/>
              </a:rPr>
              <a:t>10 minutes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Ici chaque équipe aura pu jouer 6 matchs de 8 minutes</a:t>
            </a:r>
            <a:endParaRPr lang="fr-FR" dirty="0">
              <a:sym typeface="Wingdings" panose="05000000000000000000" pitchFamily="2" charset="2"/>
            </a:endParaRPr>
          </a:p>
          <a:p>
            <a:pPr lvl="2"/>
            <a:endParaRPr lang="fr-FR" dirty="0">
              <a:sym typeface="Wingdings" panose="05000000000000000000" pitchFamily="2" charset="2"/>
            </a:endParaRPr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03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étapes (le jour « J »)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tagone 4"/>
          <p:cNvSpPr/>
          <p:nvPr/>
        </p:nvSpPr>
        <p:spPr>
          <a:xfrm>
            <a:off x="838200" y="1825625"/>
            <a:ext cx="10515600" cy="435133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fr-FR" sz="2800" dirty="0"/>
              <a:t>Installation des terrains et du matériel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Coordination avec les bénévoles présents (« qui fait quoi »)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Accueil des équipes et adaptation en fonction des absents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Prise des noms – prénoms – dates de naissance pour Licences Evénementielles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Lancement des rencontres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Gestion des rencontres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Clôture avec photo de groupe de l’ensemble des participants</a:t>
            </a:r>
          </a:p>
        </p:txBody>
      </p:sp>
    </p:spTree>
    <p:extLst>
      <p:ext uri="{BB962C8B-B14F-4D97-AF65-F5344CB8AC3E}">
        <p14:creationId xmlns:p14="http://schemas.microsoft.com/office/powerpoint/2010/main" val="2656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1201</Words>
  <Application>Microsoft Office PowerPoint</Application>
  <PresentationFormat>Grand écran</PresentationFormat>
  <Paragraphs>153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Parka Light</vt:lpstr>
      <vt:lpstr>Parka Regular</vt:lpstr>
      <vt:lpstr>Source Sans Pro ExtraLight</vt:lpstr>
      <vt:lpstr>Source Sans Pro Light</vt:lpstr>
      <vt:lpstr>Wingdings</vt:lpstr>
      <vt:lpstr>Thème Office</vt:lpstr>
      <vt:lpstr>Hand à 4 Organiser des Tournois de Secteur</vt:lpstr>
      <vt:lpstr>Sommaire</vt:lpstr>
      <vt:lpstr>Le principe</vt:lpstr>
      <vt:lpstr>Objectifs &amp; Cibles</vt:lpstr>
      <vt:lpstr>Les intérêts du Hand à 4</vt:lpstr>
      <vt:lpstr>Quand ? Les dates préconisées</vt:lpstr>
      <vt:lpstr>Comment ?</vt:lpstr>
      <vt:lpstr>Exemple: d’une organisation d’un tournoi sur une après-midi ou un matin</vt:lpstr>
      <vt:lpstr>Les étapes (le jour « J »)</vt:lpstr>
      <vt:lpstr>Les Besoins</vt:lpstr>
      <vt:lpstr>INFRASTRUCTURE / TERRAINS:</vt:lpstr>
      <vt:lpstr>ARBITRAGE:</vt:lpstr>
      <vt:lpstr>Pourquoi ces tournois peuvent être un véritable outil de développement du Handball ?</vt:lpstr>
      <vt:lpstr>Pour vous inscrire</vt:lpstr>
      <vt:lpstr>A savoir,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</dc:creator>
  <cp:lastModifiedBy>QUINTIN VINCENT (LIGUE BRETAGNE)</cp:lastModifiedBy>
  <cp:revision>50</cp:revision>
  <dcterms:created xsi:type="dcterms:W3CDTF">2014-05-20T13:39:11Z</dcterms:created>
  <dcterms:modified xsi:type="dcterms:W3CDTF">2020-10-16T08:46:44Z</dcterms:modified>
</cp:coreProperties>
</file>