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6" r:id="rId2"/>
  </p:sldMasterIdLst>
  <p:notesMasterIdLst>
    <p:notesMasterId r:id="rId18"/>
  </p:notesMasterIdLst>
  <p:sldIdLst>
    <p:sldId id="256" r:id="rId3"/>
    <p:sldId id="262" r:id="rId4"/>
    <p:sldId id="266" r:id="rId5"/>
    <p:sldId id="257" r:id="rId6"/>
    <p:sldId id="258" r:id="rId7"/>
    <p:sldId id="259" r:id="rId8"/>
    <p:sldId id="267" r:id="rId9"/>
    <p:sldId id="260" r:id="rId10"/>
    <p:sldId id="265" r:id="rId11"/>
    <p:sldId id="264" r:id="rId12"/>
    <p:sldId id="270" r:id="rId13"/>
    <p:sldId id="269" r:id="rId14"/>
    <p:sldId id="268" r:id="rId15"/>
    <p:sldId id="261" r:id="rId16"/>
    <p:sldId id="263" r:id="rId17"/>
  </p:sldIdLst>
  <p:sldSz cx="10691813" cy="7559675"/>
  <p:notesSz cx="6858000" cy="9144000"/>
  <p:defaultTextStyle>
    <a:defPPr>
      <a:defRPr lang="fr-FR"/>
    </a:defPPr>
    <a:lvl1pPr marL="0" algn="l" defTabSz="2358558" rtl="0" eaLnBrk="1" latinLnBrk="0" hangingPunct="1">
      <a:defRPr sz="4642" kern="1200">
        <a:solidFill>
          <a:schemeClr val="tx1"/>
        </a:solidFill>
        <a:latin typeface="+mn-lt"/>
        <a:ea typeface="+mn-ea"/>
        <a:cs typeface="+mn-cs"/>
      </a:defRPr>
    </a:lvl1pPr>
    <a:lvl2pPr marL="1179279" algn="l" defTabSz="2358558" rtl="0" eaLnBrk="1" latinLnBrk="0" hangingPunct="1">
      <a:defRPr sz="4642" kern="1200">
        <a:solidFill>
          <a:schemeClr val="tx1"/>
        </a:solidFill>
        <a:latin typeface="+mn-lt"/>
        <a:ea typeface="+mn-ea"/>
        <a:cs typeface="+mn-cs"/>
      </a:defRPr>
    </a:lvl2pPr>
    <a:lvl3pPr marL="2358558" algn="l" defTabSz="2358558" rtl="0" eaLnBrk="1" latinLnBrk="0" hangingPunct="1">
      <a:defRPr sz="4642" kern="1200">
        <a:solidFill>
          <a:schemeClr val="tx1"/>
        </a:solidFill>
        <a:latin typeface="+mn-lt"/>
        <a:ea typeface="+mn-ea"/>
        <a:cs typeface="+mn-cs"/>
      </a:defRPr>
    </a:lvl3pPr>
    <a:lvl4pPr marL="3537837" algn="l" defTabSz="2358558" rtl="0" eaLnBrk="1" latinLnBrk="0" hangingPunct="1">
      <a:defRPr sz="4642" kern="1200">
        <a:solidFill>
          <a:schemeClr val="tx1"/>
        </a:solidFill>
        <a:latin typeface="+mn-lt"/>
        <a:ea typeface="+mn-ea"/>
        <a:cs typeface="+mn-cs"/>
      </a:defRPr>
    </a:lvl4pPr>
    <a:lvl5pPr marL="4717115" algn="l" defTabSz="2358558" rtl="0" eaLnBrk="1" latinLnBrk="0" hangingPunct="1">
      <a:defRPr sz="4642" kern="1200">
        <a:solidFill>
          <a:schemeClr val="tx1"/>
        </a:solidFill>
        <a:latin typeface="+mn-lt"/>
        <a:ea typeface="+mn-ea"/>
        <a:cs typeface="+mn-cs"/>
      </a:defRPr>
    </a:lvl5pPr>
    <a:lvl6pPr marL="5896393" algn="l" defTabSz="2358558" rtl="0" eaLnBrk="1" latinLnBrk="0" hangingPunct="1">
      <a:defRPr sz="4642" kern="1200">
        <a:solidFill>
          <a:schemeClr val="tx1"/>
        </a:solidFill>
        <a:latin typeface="+mn-lt"/>
        <a:ea typeface="+mn-ea"/>
        <a:cs typeface="+mn-cs"/>
      </a:defRPr>
    </a:lvl6pPr>
    <a:lvl7pPr marL="7075672" algn="l" defTabSz="2358558" rtl="0" eaLnBrk="1" latinLnBrk="0" hangingPunct="1">
      <a:defRPr sz="4642" kern="1200">
        <a:solidFill>
          <a:schemeClr val="tx1"/>
        </a:solidFill>
        <a:latin typeface="+mn-lt"/>
        <a:ea typeface="+mn-ea"/>
        <a:cs typeface="+mn-cs"/>
      </a:defRPr>
    </a:lvl7pPr>
    <a:lvl8pPr marL="8254950" algn="l" defTabSz="2358558" rtl="0" eaLnBrk="1" latinLnBrk="0" hangingPunct="1">
      <a:defRPr sz="4642" kern="1200">
        <a:solidFill>
          <a:schemeClr val="tx1"/>
        </a:solidFill>
        <a:latin typeface="+mn-lt"/>
        <a:ea typeface="+mn-ea"/>
        <a:cs typeface="+mn-cs"/>
      </a:defRPr>
    </a:lvl8pPr>
    <a:lvl9pPr marL="9434229" algn="l" defTabSz="2358558" rtl="0" eaLnBrk="1" latinLnBrk="0" hangingPunct="1">
      <a:defRPr sz="464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B1"/>
    <a:srgbClr val="45C5D4"/>
    <a:srgbClr val="B2B6B4"/>
    <a:srgbClr val="00ABBD"/>
    <a:srgbClr val="DCB66C"/>
    <a:srgbClr val="BD9A72"/>
    <a:srgbClr val="5E1800"/>
    <a:srgbClr val="792200"/>
    <a:srgbClr val="782300"/>
    <a:srgbClr val="F55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4746"/>
  </p:normalViewPr>
  <p:slideViewPr>
    <p:cSldViewPr snapToGrid="0" snapToObjects="1">
      <p:cViewPr>
        <p:scale>
          <a:sx n="158" d="100"/>
          <a:sy n="158" d="100"/>
        </p:scale>
        <p:origin x="26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F62C9-0FAE-4347-8BD7-B959A7935383}" type="datetimeFigureOut">
              <a:rPr lang="fr-FR" smtClean="0"/>
              <a:t>25/10/2017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BCDBB-B8AA-154D-B003-279201AFB8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913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358558" rtl="0" eaLnBrk="1" latinLnBrk="0" hangingPunct="1">
      <a:defRPr sz="3094" kern="1200">
        <a:solidFill>
          <a:schemeClr val="tx1"/>
        </a:solidFill>
        <a:latin typeface="+mn-lt"/>
        <a:ea typeface="+mn-ea"/>
        <a:cs typeface="+mn-cs"/>
      </a:defRPr>
    </a:lvl1pPr>
    <a:lvl2pPr marL="1179279" algn="l" defTabSz="2358558" rtl="0" eaLnBrk="1" latinLnBrk="0" hangingPunct="1">
      <a:defRPr sz="3094" kern="1200">
        <a:solidFill>
          <a:schemeClr val="tx1"/>
        </a:solidFill>
        <a:latin typeface="+mn-lt"/>
        <a:ea typeface="+mn-ea"/>
        <a:cs typeface="+mn-cs"/>
      </a:defRPr>
    </a:lvl2pPr>
    <a:lvl3pPr marL="2358558" algn="l" defTabSz="2358558" rtl="0" eaLnBrk="1" latinLnBrk="0" hangingPunct="1">
      <a:defRPr sz="3094" kern="1200">
        <a:solidFill>
          <a:schemeClr val="tx1"/>
        </a:solidFill>
        <a:latin typeface="+mn-lt"/>
        <a:ea typeface="+mn-ea"/>
        <a:cs typeface="+mn-cs"/>
      </a:defRPr>
    </a:lvl3pPr>
    <a:lvl4pPr marL="3537837" algn="l" defTabSz="2358558" rtl="0" eaLnBrk="1" latinLnBrk="0" hangingPunct="1">
      <a:defRPr sz="3094" kern="1200">
        <a:solidFill>
          <a:schemeClr val="tx1"/>
        </a:solidFill>
        <a:latin typeface="+mn-lt"/>
        <a:ea typeface="+mn-ea"/>
        <a:cs typeface="+mn-cs"/>
      </a:defRPr>
    </a:lvl4pPr>
    <a:lvl5pPr marL="4717115" algn="l" defTabSz="2358558" rtl="0" eaLnBrk="1" latinLnBrk="0" hangingPunct="1">
      <a:defRPr sz="3094" kern="1200">
        <a:solidFill>
          <a:schemeClr val="tx1"/>
        </a:solidFill>
        <a:latin typeface="+mn-lt"/>
        <a:ea typeface="+mn-ea"/>
        <a:cs typeface="+mn-cs"/>
      </a:defRPr>
    </a:lvl5pPr>
    <a:lvl6pPr marL="5896393" algn="l" defTabSz="2358558" rtl="0" eaLnBrk="1" latinLnBrk="0" hangingPunct="1">
      <a:defRPr sz="3094" kern="1200">
        <a:solidFill>
          <a:schemeClr val="tx1"/>
        </a:solidFill>
        <a:latin typeface="+mn-lt"/>
        <a:ea typeface="+mn-ea"/>
        <a:cs typeface="+mn-cs"/>
      </a:defRPr>
    </a:lvl6pPr>
    <a:lvl7pPr marL="7075672" algn="l" defTabSz="2358558" rtl="0" eaLnBrk="1" latinLnBrk="0" hangingPunct="1">
      <a:defRPr sz="3094" kern="1200">
        <a:solidFill>
          <a:schemeClr val="tx1"/>
        </a:solidFill>
        <a:latin typeface="+mn-lt"/>
        <a:ea typeface="+mn-ea"/>
        <a:cs typeface="+mn-cs"/>
      </a:defRPr>
    </a:lvl7pPr>
    <a:lvl8pPr marL="8254950" algn="l" defTabSz="2358558" rtl="0" eaLnBrk="1" latinLnBrk="0" hangingPunct="1">
      <a:defRPr sz="3094" kern="1200">
        <a:solidFill>
          <a:schemeClr val="tx1"/>
        </a:solidFill>
        <a:latin typeface="+mn-lt"/>
        <a:ea typeface="+mn-ea"/>
        <a:cs typeface="+mn-cs"/>
      </a:defRPr>
    </a:lvl8pPr>
    <a:lvl9pPr marL="9434229" algn="l" defTabSz="2358558" rtl="0" eaLnBrk="1" latinLnBrk="0" hangingPunct="1">
      <a:defRPr sz="309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BCDBB-B8AA-154D-B003-279201AFB87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107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BCDBB-B8AA-154D-B003-279201AFB87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371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BCDBB-B8AA-154D-B003-279201AFB87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689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BCDBB-B8AA-154D-B003-279201AFB87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867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BCDBB-B8AA-154D-B003-279201AFB87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833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BCDBB-B8AA-154D-B003-279201AFB87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6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889" y="2348400"/>
            <a:ext cx="9088040" cy="162043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774" y="4283815"/>
            <a:ext cx="7484269" cy="19319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6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9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5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1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8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34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1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C5F8-C4F8-4743-8A9A-C9C5062E70F2}" type="datetimeFigureOut">
              <a:t>25/10/2017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D91C5F8-C4F8-4743-8A9A-C9C5062E70F2}" type="datetimeFigureOut">
              <a:rPr lang="fr-FR" smtClean="0"/>
              <a:t>25/10/2017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31CB0573-9B00-E04D-897C-25FCB80CED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947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D91C5F8-C4F8-4743-8A9A-C9C5062E70F2}" type="datetimeFigureOut">
              <a:rPr lang="fr-FR" smtClean="0"/>
              <a:t>25/10/2017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31CB0573-9B00-E04D-897C-25FCB80CED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263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D91C5F8-C4F8-4743-8A9A-C9C5062E70F2}" type="datetimeFigureOut">
              <a:rPr lang="fr-FR" smtClean="0"/>
              <a:pPr/>
              <a:t>25/10/2017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31CB0573-9B00-E04D-897C-25FCB80CED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387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D91C5F8-C4F8-4743-8A9A-C9C5062E70F2}" type="datetimeFigureOut">
              <a:rPr lang="fr-FR" smtClean="0"/>
              <a:pPr/>
              <a:t>25/10/2017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31CB0573-9B00-E04D-897C-25FCB80CED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81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D91C5F8-C4F8-4743-8A9A-C9C5062E70F2}" type="datetimeFigureOut">
              <a:rPr lang="fr-FR" smtClean="0"/>
              <a:pPr/>
              <a:t>25/10/2017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31CB0573-9B00-E04D-897C-25FCB80CED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322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D91C5F8-C4F8-4743-8A9A-C9C5062E70F2}" type="datetimeFigureOut">
              <a:rPr lang="fr-FR" smtClean="0"/>
              <a:pPr/>
              <a:t>25/10/2017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31CB0573-9B00-E04D-897C-25FCB80CED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550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C5F8-C4F8-4743-8A9A-C9C5062E70F2}" type="datetimeFigureOut">
              <a:t>25/10/2017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11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C5F8-C4F8-4743-8A9A-C9C5062E70F2}" type="datetimeFigureOut">
              <a:t>25/10/2017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7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C5F8-C4F8-4743-8A9A-C9C5062E70F2}" type="datetimeFigureOut">
              <a:t>25/10/2017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79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446049" y="7248293"/>
            <a:ext cx="86421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 userDrawn="1"/>
        </p:nvSpPr>
        <p:spPr>
          <a:xfrm>
            <a:off x="8876370" y="7121362"/>
            <a:ext cx="1527717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1200" smtClean="0">
                <a:latin typeface="Calibri" charset="0"/>
                <a:ea typeface="Calibri" charset="0"/>
                <a:cs typeface="Calibri" charset="0"/>
              </a:rPr>
              <a:t>nom </a:t>
            </a:r>
            <a:r>
              <a:rPr lang="fr-FR" sz="1200" dirty="0" smtClean="0">
                <a:latin typeface="Calibri" charset="0"/>
                <a:ea typeface="Calibri" charset="0"/>
                <a:cs typeface="Calibri" charset="0"/>
              </a:rPr>
              <a:t>du club - VILLE</a:t>
            </a:r>
            <a:endParaRPr lang="fr-FR" sz="1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58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D91C5F8-C4F8-4743-8A9A-C9C5062E70F2}" type="datetimeFigureOut">
              <a:rPr lang="fr-FR" smtClean="0"/>
              <a:t>25/10/2017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31CB0573-9B00-E04D-897C-25FCB80CED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63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D91C5F8-C4F8-4743-8A9A-C9C5062E70F2}" type="datetimeFigureOut">
              <a:rPr lang="fr-FR" smtClean="0"/>
              <a:pPr/>
              <a:t>25/10/2017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31CB0573-9B00-E04D-897C-25FCB80CED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D91C5F8-C4F8-4743-8A9A-C9C5062E70F2}" type="datetimeFigureOut">
              <a:rPr lang="fr-FR" smtClean="0"/>
              <a:pPr/>
              <a:t>25/10/2017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31CB0573-9B00-E04D-897C-25FCB80CED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24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D91C5F8-C4F8-4743-8A9A-C9C5062E70F2}" type="datetimeFigureOut">
              <a:rPr lang="fr-FR" smtClean="0"/>
              <a:pPr/>
              <a:t>25/10/2017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31CB0573-9B00-E04D-897C-25FCB80CED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53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34592" y="1445520"/>
            <a:ext cx="9622632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592" y="2906709"/>
            <a:ext cx="9622632" cy="365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4591" y="7006704"/>
            <a:ext cx="2494756" cy="402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">
                <a:solidFill>
                  <a:schemeClr val="tx1">
                    <a:tint val="75000"/>
                  </a:schemeClr>
                </a:solidFill>
                <a:latin typeface="FranKleinBook"/>
                <a:cs typeface="FranKleinBook"/>
              </a:defRPr>
            </a:lvl1pPr>
          </a:lstStyle>
          <a:p>
            <a:fld id="{6D91C5F8-C4F8-4743-8A9A-C9C5062E70F2}" type="datetimeFigureOut">
              <a:rPr lang="fr-FR"/>
              <a:pPr/>
              <a:t>25/10/2017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90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iming>
    <p:tnLst>
      <p:par>
        <p:cTn id="1" dur="indefinite" restart="never" nodeType="tmRoot"/>
      </p:par>
    </p:tnLst>
  </p:timing>
  <p:txStyles>
    <p:titleStyle>
      <a:lvl1pPr algn="l" defTabSz="76395" rtl="0" eaLnBrk="1" latinLnBrk="0" hangingPunct="1">
        <a:spcBef>
          <a:spcPct val="0"/>
        </a:spcBef>
        <a:buNone/>
        <a:defRPr sz="735" kern="1200">
          <a:solidFill>
            <a:srgbClr val="FAB801"/>
          </a:solidFill>
          <a:latin typeface="FranKleinBold"/>
          <a:ea typeface="+mj-ea"/>
          <a:cs typeface="FranKleinBold"/>
        </a:defRPr>
      </a:lvl1pPr>
    </p:titleStyle>
    <p:bodyStyle>
      <a:lvl1pPr marL="57296" indent="-57296" algn="l" defTabSz="76395" rtl="0" eaLnBrk="1" latinLnBrk="0" hangingPunct="1">
        <a:spcBef>
          <a:spcPct val="20000"/>
        </a:spcBef>
        <a:buFont typeface="Arial"/>
        <a:buChar char="•"/>
        <a:defRPr sz="535" kern="1200">
          <a:solidFill>
            <a:schemeClr val="tx1"/>
          </a:solidFill>
          <a:latin typeface="FranKleinBook"/>
          <a:ea typeface="+mn-ea"/>
          <a:cs typeface="FranKleinBook"/>
        </a:defRPr>
      </a:lvl1pPr>
      <a:lvl2pPr marL="124142" indent="-47747" algn="l" defTabSz="76395" rtl="0" eaLnBrk="1" latinLnBrk="0" hangingPunct="1">
        <a:spcBef>
          <a:spcPct val="20000"/>
        </a:spcBef>
        <a:buFont typeface="Arial"/>
        <a:buChar char="–"/>
        <a:defRPr sz="468" kern="1200">
          <a:solidFill>
            <a:schemeClr val="tx1"/>
          </a:solidFill>
          <a:latin typeface="FranKleinBook"/>
          <a:ea typeface="+mn-ea"/>
          <a:cs typeface="FranKleinBook"/>
        </a:defRPr>
      </a:lvl2pPr>
      <a:lvl3pPr marL="190987" indent="-38197" algn="l" defTabSz="76395" rtl="0" eaLnBrk="1" latinLnBrk="0" hangingPunct="1">
        <a:spcBef>
          <a:spcPct val="20000"/>
        </a:spcBef>
        <a:buFont typeface="Arial"/>
        <a:buChar char="•"/>
        <a:defRPr sz="401" kern="1200">
          <a:solidFill>
            <a:schemeClr val="tx1"/>
          </a:solidFill>
          <a:latin typeface="FranKleinBook"/>
          <a:ea typeface="+mn-ea"/>
          <a:cs typeface="FranKleinBook"/>
        </a:defRPr>
      </a:lvl3pPr>
      <a:lvl4pPr marL="267382" indent="-38197" algn="l" defTabSz="76395" rtl="0" eaLnBrk="1" latinLnBrk="0" hangingPunct="1">
        <a:spcBef>
          <a:spcPct val="20000"/>
        </a:spcBef>
        <a:buFont typeface="Arial"/>
        <a:buChar char="–"/>
        <a:defRPr sz="334" kern="1200">
          <a:solidFill>
            <a:schemeClr val="tx1"/>
          </a:solidFill>
          <a:latin typeface="FranKleinBook"/>
          <a:ea typeface="+mn-ea"/>
          <a:cs typeface="FranKleinBook"/>
        </a:defRPr>
      </a:lvl4pPr>
      <a:lvl5pPr marL="343777" indent="-38197" algn="l" defTabSz="76395" rtl="0" eaLnBrk="1" latinLnBrk="0" hangingPunct="1">
        <a:spcBef>
          <a:spcPct val="20000"/>
        </a:spcBef>
        <a:buFont typeface="Arial"/>
        <a:buChar char="»"/>
        <a:defRPr sz="334" kern="1200">
          <a:solidFill>
            <a:schemeClr val="tx1"/>
          </a:solidFill>
          <a:latin typeface="FranKleinBook"/>
          <a:ea typeface="+mn-ea"/>
          <a:cs typeface="FranKleinBook"/>
        </a:defRPr>
      </a:lvl5pPr>
      <a:lvl6pPr marL="420172" indent="-38197" algn="l" defTabSz="76395" rtl="0" eaLnBrk="1" latinLnBrk="0" hangingPunct="1">
        <a:spcBef>
          <a:spcPct val="20000"/>
        </a:spcBef>
        <a:buFont typeface="Arial"/>
        <a:buChar char="•"/>
        <a:defRPr sz="334" kern="1200">
          <a:solidFill>
            <a:schemeClr val="tx1"/>
          </a:solidFill>
          <a:latin typeface="+mn-lt"/>
          <a:ea typeface="+mn-ea"/>
          <a:cs typeface="+mn-cs"/>
        </a:defRPr>
      </a:lvl6pPr>
      <a:lvl7pPr marL="496567" indent="-38197" algn="l" defTabSz="76395" rtl="0" eaLnBrk="1" latinLnBrk="0" hangingPunct="1">
        <a:spcBef>
          <a:spcPct val="20000"/>
        </a:spcBef>
        <a:buFont typeface="Arial"/>
        <a:buChar char="•"/>
        <a:defRPr sz="334" kern="1200">
          <a:solidFill>
            <a:schemeClr val="tx1"/>
          </a:solidFill>
          <a:latin typeface="+mn-lt"/>
          <a:ea typeface="+mn-ea"/>
          <a:cs typeface="+mn-cs"/>
        </a:defRPr>
      </a:lvl7pPr>
      <a:lvl8pPr marL="572962" indent="-38197" algn="l" defTabSz="76395" rtl="0" eaLnBrk="1" latinLnBrk="0" hangingPunct="1">
        <a:spcBef>
          <a:spcPct val="20000"/>
        </a:spcBef>
        <a:buFont typeface="Arial"/>
        <a:buChar char="•"/>
        <a:defRPr sz="334" kern="1200">
          <a:solidFill>
            <a:schemeClr val="tx1"/>
          </a:solidFill>
          <a:latin typeface="+mn-lt"/>
          <a:ea typeface="+mn-ea"/>
          <a:cs typeface="+mn-cs"/>
        </a:defRPr>
      </a:lvl8pPr>
      <a:lvl9pPr marL="649357" indent="-38197" algn="l" defTabSz="76395" rtl="0" eaLnBrk="1" latinLnBrk="0" hangingPunct="1">
        <a:spcBef>
          <a:spcPct val="20000"/>
        </a:spcBef>
        <a:buFont typeface="Arial"/>
        <a:buChar char="•"/>
        <a:defRPr sz="3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6395" rtl="0" eaLnBrk="1" latinLnBrk="0" hangingPunct="1">
        <a:defRPr sz="301" kern="1200">
          <a:solidFill>
            <a:schemeClr val="tx1"/>
          </a:solidFill>
          <a:latin typeface="+mn-lt"/>
          <a:ea typeface="+mn-ea"/>
          <a:cs typeface="+mn-cs"/>
        </a:defRPr>
      </a:lvl1pPr>
      <a:lvl2pPr marL="76395" algn="l" defTabSz="76395" rtl="0" eaLnBrk="1" latinLnBrk="0" hangingPunct="1">
        <a:defRPr sz="301" kern="1200">
          <a:solidFill>
            <a:schemeClr val="tx1"/>
          </a:solidFill>
          <a:latin typeface="+mn-lt"/>
          <a:ea typeface="+mn-ea"/>
          <a:cs typeface="+mn-cs"/>
        </a:defRPr>
      </a:lvl2pPr>
      <a:lvl3pPr marL="152790" algn="l" defTabSz="76395" rtl="0" eaLnBrk="1" latinLnBrk="0" hangingPunct="1">
        <a:defRPr sz="301" kern="1200">
          <a:solidFill>
            <a:schemeClr val="tx1"/>
          </a:solidFill>
          <a:latin typeface="+mn-lt"/>
          <a:ea typeface="+mn-ea"/>
          <a:cs typeface="+mn-cs"/>
        </a:defRPr>
      </a:lvl3pPr>
      <a:lvl4pPr marL="229185" algn="l" defTabSz="76395" rtl="0" eaLnBrk="1" latinLnBrk="0" hangingPunct="1">
        <a:defRPr sz="301" kern="1200">
          <a:solidFill>
            <a:schemeClr val="tx1"/>
          </a:solidFill>
          <a:latin typeface="+mn-lt"/>
          <a:ea typeface="+mn-ea"/>
          <a:cs typeface="+mn-cs"/>
        </a:defRPr>
      </a:lvl4pPr>
      <a:lvl5pPr marL="305580" algn="l" defTabSz="76395" rtl="0" eaLnBrk="1" latinLnBrk="0" hangingPunct="1">
        <a:defRPr sz="301" kern="1200">
          <a:solidFill>
            <a:schemeClr val="tx1"/>
          </a:solidFill>
          <a:latin typeface="+mn-lt"/>
          <a:ea typeface="+mn-ea"/>
          <a:cs typeface="+mn-cs"/>
        </a:defRPr>
      </a:lvl5pPr>
      <a:lvl6pPr marL="381975" algn="l" defTabSz="76395" rtl="0" eaLnBrk="1" latinLnBrk="0" hangingPunct="1">
        <a:defRPr sz="301" kern="1200">
          <a:solidFill>
            <a:schemeClr val="tx1"/>
          </a:solidFill>
          <a:latin typeface="+mn-lt"/>
          <a:ea typeface="+mn-ea"/>
          <a:cs typeface="+mn-cs"/>
        </a:defRPr>
      </a:lvl6pPr>
      <a:lvl7pPr marL="458369" algn="l" defTabSz="76395" rtl="0" eaLnBrk="1" latinLnBrk="0" hangingPunct="1">
        <a:defRPr sz="301" kern="1200">
          <a:solidFill>
            <a:schemeClr val="tx1"/>
          </a:solidFill>
          <a:latin typeface="+mn-lt"/>
          <a:ea typeface="+mn-ea"/>
          <a:cs typeface="+mn-cs"/>
        </a:defRPr>
      </a:lvl7pPr>
      <a:lvl8pPr marL="534764" algn="l" defTabSz="76395" rtl="0" eaLnBrk="1" latinLnBrk="0" hangingPunct="1">
        <a:defRPr sz="301" kern="1200">
          <a:solidFill>
            <a:schemeClr val="tx1"/>
          </a:solidFill>
          <a:latin typeface="+mn-lt"/>
          <a:ea typeface="+mn-ea"/>
          <a:cs typeface="+mn-cs"/>
        </a:defRPr>
      </a:lvl8pPr>
      <a:lvl9pPr marL="611159" algn="l" defTabSz="76395" rtl="0" eaLnBrk="1" latinLnBrk="0" hangingPunct="1">
        <a:defRPr sz="3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1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iming>
    <p:tnLst>
      <p:par>
        <p:cTn id="1" dur="indefinite" restart="never" nodeType="tmRoot"/>
      </p:par>
    </p:tnLst>
  </p:timing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2.jpe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2" r="2781"/>
          <a:stretch/>
        </p:blipFill>
        <p:spPr>
          <a:xfrm>
            <a:off x="7014117" y="-1"/>
            <a:ext cx="3677695" cy="75596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2988526"/>
            <a:ext cx="7025268" cy="2397512"/>
          </a:xfrm>
          <a:prstGeom prst="rect">
            <a:avLst/>
          </a:prstGeom>
          <a:solidFill>
            <a:srgbClr val="45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9" b="18649"/>
          <a:stretch/>
        </p:blipFill>
        <p:spPr>
          <a:xfrm>
            <a:off x="4583151" y="5676646"/>
            <a:ext cx="2074127" cy="139322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" y="3454590"/>
            <a:ext cx="657922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50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DEVENEZ PARTENAIRE</a:t>
            </a:r>
            <a:endParaRPr lang="fr-FR" sz="50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28800" y="4215808"/>
            <a:ext cx="470581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3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saison 2017/2018</a:t>
            </a:r>
            <a:endParaRPr lang="fr-FR" sz="30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1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13"/>
          <p:cNvGrpSpPr/>
          <p:nvPr/>
        </p:nvGrpSpPr>
        <p:grpSpPr>
          <a:xfrm>
            <a:off x="3358199" y="3115433"/>
            <a:ext cx="3665471" cy="3523093"/>
            <a:chOff x="3358199" y="3115433"/>
            <a:chExt cx="3665471" cy="3523093"/>
          </a:xfrm>
        </p:grpSpPr>
        <p:grpSp>
          <p:nvGrpSpPr>
            <p:cNvPr id="11" name="Grouper 10"/>
            <p:cNvGrpSpPr/>
            <p:nvPr/>
          </p:nvGrpSpPr>
          <p:grpSpPr>
            <a:xfrm>
              <a:off x="3358199" y="3115433"/>
              <a:ext cx="3665471" cy="3523093"/>
              <a:chOff x="3851815" y="3600956"/>
              <a:chExt cx="2032174" cy="1953238"/>
            </a:xfrm>
          </p:grpSpPr>
          <p:pic>
            <p:nvPicPr>
              <p:cNvPr id="33" name="Image 3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604" b="3981"/>
              <a:stretch/>
            </p:blipFill>
            <p:spPr>
              <a:xfrm>
                <a:off x="3851815" y="3600956"/>
                <a:ext cx="2032174" cy="1953238"/>
              </a:xfrm>
              <a:prstGeom prst="rect">
                <a:avLst/>
              </a:prstGeom>
              <a:effectLst/>
            </p:spPr>
          </p:pic>
          <p:grpSp>
            <p:nvGrpSpPr>
              <p:cNvPr id="6" name="Grouper 5"/>
              <p:cNvGrpSpPr/>
              <p:nvPr/>
            </p:nvGrpSpPr>
            <p:grpSpPr>
              <a:xfrm>
                <a:off x="4174177" y="3722015"/>
                <a:ext cx="1234422" cy="1784006"/>
                <a:chOff x="735062" y="4579771"/>
                <a:chExt cx="1234422" cy="1784006"/>
              </a:xfrm>
            </p:grpSpPr>
            <p:pic>
              <p:nvPicPr>
                <p:cNvPr id="34" name="Image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062" y="4579771"/>
                  <a:ext cx="1234422" cy="288032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36" name="Image 3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2966" y="6075745"/>
                  <a:ext cx="1224863" cy="288031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38" name="Titre 1"/>
                <p:cNvSpPr txBox="1">
                  <a:spLocks/>
                </p:cNvSpPr>
                <p:nvPr/>
              </p:nvSpPr>
              <p:spPr>
                <a:xfrm>
                  <a:off x="848830" y="6054267"/>
                  <a:ext cx="1003623" cy="309510"/>
                </a:xfrm>
                <a:prstGeom prst="rect">
                  <a:avLst/>
                </a:prstGeom>
                <a:noFill/>
              </p:spPr>
              <p:txBody>
                <a:bodyPr vert="horz" lIns="0" tIns="0" rIns="0" bIns="0" rtlCol="0" anchor="ctr" anchorCtr="0">
                  <a:noAutofit/>
                </a:bodyPr>
                <a:lstStyle>
                  <a:lvl1pPr algn="ctr" defTabSz="1069208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7016" b="1" i="0" kern="12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r>
                    <a:rPr lang="fr-FR" sz="700" dirty="0" smtClean="0"/>
                    <a:t>PARTENAIRES</a:t>
                  </a:r>
                  <a:endParaRPr lang="fr-FR" sz="700" dirty="0"/>
                </a:p>
              </p:txBody>
            </p:sp>
          </p:grpSp>
        </p:grpSp>
        <p:sp>
          <p:nvSpPr>
            <p:cNvPr id="40" name="ZoneTexte 39"/>
            <p:cNvSpPr txBox="1"/>
            <p:nvPr/>
          </p:nvSpPr>
          <p:spPr>
            <a:xfrm>
              <a:off x="4142822" y="6155859"/>
              <a:ext cx="1853378" cy="3201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LOGOS PARTENAIRES</a:t>
              </a:r>
              <a:endParaRPr lang="fr-FR" sz="1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r"/>
              <a:endParaRPr lang="fr-FR" sz="14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423746" y="945566"/>
            <a:ext cx="95008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smtClean="0">
                <a:latin typeface="Calibri" charset="0"/>
                <a:ea typeface="Calibri" charset="0"/>
                <a:cs typeface="Calibri" charset="0"/>
              </a:rPr>
              <a:t>DES OUTILS DE COMMUNICATION À VOTRE DISPOSITION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46049" y="1471961"/>
            <a:ext cx="994688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950689" y="3887499"/>
            <a:ext cx="2492308" cy="9353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comprend :</a:t>
            </a:r>
          </a:p>
          <a:p>
            <a:pPr marL="171450" lvl="0" indent="-171450">
              <a:buFont typeface="Arial" charset="0"/>
              <a:buChar char="•"/>
            </a:pP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...</a:t>
            </a: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...</a:t>
            </a: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86047" y="3482657"/>
            <a:ext cx="3012933" cy="307777"/>
          </a:xfrm>
          <a:prstGeom prst="rect">
            <a:avLst/>
          </a:prstGeom>
          <a:solidFill>
            <a:srgbClr val="45C5D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PACK  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      </a:t>
            </a:r>
            <a:r>
              <a:rPr lang="fr-FR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&gt; 000 € 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86047" y="4596349"/>
            <a:ext cx="2994271" cy="307777"/>
          </a:xfrm>
          <a:prstGeom prst="rect">
            <a:avLst/>
          </a:prstGeom>
          <a:solidFill>
            <a:srgbClr val="0093B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PACK  </a:t>
            </a:r>
            <a:r>
              <a:rPr lang="fr-FR" sz="2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XXX      </a:t>
            </a:r>
            <a:r>
              <a:rPr lang="fr-FR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&gt; 000 € </a:t>
            </a:r>
            <a:endParaRPr lang="fr-FR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307256" y="0"/>
            <a:ext cx="363071" cy="318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56166" y="1572557"/>
            <a:ext cx="8669173" cy="4521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 smtClean="0">
                <a:solidFill>
                  <a:srgbClr val="45C5D4"/>
                </a:solidFill>
                <a:latin typeface="Calibri" charset="0"/>
                <a:ea typeface="Calibri" charset="0"/>
                <a:cs typeface="Calibri" charset="0"/>
              </a:rPr>
              <a:t>DIGITAL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501811" y="3163077"/>
            <a:ext cx="373225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950689" y="5036567"/>
            <a:ext cx="2492308" cy="9353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comprend :</a:t>
            </a:r>
          </a:p>
          <a:p>
            <a:pPr marL="171450" lvl="0" indent="-171450">
              <a:buFont typeface="Arial" charset="0"/>
              <a:buChar char="•"/>
            </a:pP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...</a:t>
            </a: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...</a:t>
            </a: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6499925" y="1747879"/>
            <a:ext cx="3914523" cy="3131618"/>
            <a:chOff x="6056973" y="1747879"/>
            <a:chExt cx="4357476" cy="3485980"/>
          </a:xfrm>
        </p:grpSpPr>
        <p:grpSp>
          <p:nvGrpSpPr>
            <p:cNvPr id="9" name="Grouper 8"/>
            <p:cNvGrpSpPr/>
            <p:nvPr/>
          </p:nvGrpSpPr>
          <p:grpSpPr>
            <a:xfrm>
              <a:off x="6056973" y="1747879"/>
              <a:ext cx="4357476" cy="3485980"/>
              <a:chOff x="5700924" y="1747879"/>
              <a:chExt cx="4357476" cy="3485980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0924" y="1747879"/>
                <a:ext cx="4357476" cy="348598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6481720" y="2095837"/>
                <a:ext cx="2799845" cy="1602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" name="Grouper 9"/>
            <p:cNvGrpSpPr/>
            <p:nvPr/>
          </p:nvGrpSpPr>
          <p:grpSpPr>
            <a:xfrm>
              <a:off x="7086544" y="2183612"/>
              <a:ext cx="2348770" cy="1401159"/>
              <a:chOff x="6730495" y="2183612"/>
              <a:chExt cx="2348770" cy="1401159"/>
            </a:xfrm>
          </p:grpSpPr>
          <p:sp>
            <p:nvSpPr>
              <p:cNvPr id="44" name="ZoneTexte 43"/>
              <p:cNvSpPr txBox="1"/>
              <p:nvPr/>
            </p:nvSpPr>
            <p:spPr>
              <a:xfrm>
                <a:off x="6762976" y="2748483"/>
                <a:ext cx="1296692" cy="536883"/>
              </a:xfrm>
              <a:prstGeom prst="rect">
                <a:avLst/>
              </a:prstGeom>
              <a:solidFill>
                <a:srgbClr val="0093B1"/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fr-FR" sz="10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ZONE</a:t>
                </a:r>
              </a:p>
              <a:p>
                <a:pPr algn="ctr"/>
                <a:r>
                  <a:rPr lang="fr-FR" sz="16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XXX</a:t>
                </a:r>
              </a:p>
            </p:txBody>
          </p:sp>
          <p:pic>
            <p:nvPicPr>
              <p:cNvPr id="29" name="Image 2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179" b="18649"/>
              <a:stretch/>
            </p:blipFill>
            <p:spPr>
              <a:xfrm>
                <a:off x="6730495" y="2183612"/>
                <a:ext cx="762730" cy="512340"/>
              </a:xfrm>
              <a:prstGeom prst="rect">
                <a:avLst/>
              </a:prstGeom>
            </p:spPr>
          </p:pic>
          <p:sp>
            <p:nvSpPr>
              <p:cNvPr id="30" name="ZoneTexte 29"/>
              <p:cNvSpPr txBox="1"/>
              <p:nvPr/>
            </p:nvSpPr>
            <p:spPr>
              <a:xfrm>
                <a:off x="7210005" y="2414129"/>
                <a:ext cx="1869260" cy="2886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/>
                <a:r>
                  <a:rPr lang="fr-FR" sz="1200" b="1" dirty="0" smtClean="0">
                    <a:solidFill>
                      <a:srgbClr val="45C5D4"/>
                    </a:solidFill>
                    <a:latin typeface="Calibri" charset="0"/>
                    <a:ea typeface="Calibri" charset="0"/>
                    <a:cs typeface="Calibri" charset="0"/>
                  </a:rPr>
                  <a:t>NOS PARTENAIRES</a:t>
                </a:r>
                <a:endParaRPr lang="fr-FR" sz="12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algn="r"/>
                <a:endParaRPr lang="fr-FR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7436580" y="3333918"/>
                <a:ext cx="631180" cy="242761"/>
              </a:xfrm>
              <a:prstGeom prst="rect">
                <a:avLst/>
              </a:prstGeom>
              <a:solidFill>
                <a:srgbClr val="B2B6B4"/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fr-FR" sz="8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ZONE </a:t>
                </a:r>
                <a:r>
                  <a:rPr lang="fr-FR" sz="12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X</a:t>
                </a: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8100127" y="2751293"/>
                <a:ext cx="461246" cy="833478"/>
              </a:xfrm>
              <a:prstGeom prst="rect">
                <a:avLst/>
              </a:prstGeom>
              <a:solidFill>
                <a:srgbClr val="45C5D4"/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ts val="500"/>
                  </a:lnSpc>
                </a:pPr>
                <a:r>
                  <a:rPr lang="fr-FR" sz="8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ZONE</a:t>
                </a:r>
              </a:p>
              <a:p>
                <a:pPr algn="ctr"/>
                <a:r>
                  <a:rPr lang="fr-FR" sz="12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XX</a:t>
                </a:r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>
                <a:off x="6756849" y="3333918"/>
                <a:ext cx="631180" cy="242761"/>
              </a:xfrm>
              <a:prstGeom prst="rect">
                <a:avLst/>
              </a:prstGeom>
              <a:solidFill>
                <a:srgbClr val="B2B6B4"/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fr-FR" sz="8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ZONE </a:t>
                </a:r>
                <a:r>
                  <a:rPr lang="fr-FR" sz="12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X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8618017" y="2751293"/>
                <a:ext cx="461246" cy="833478"/>
              </a:xfrm>
              <a:prstGeom prst="rect">
                <a:avLst/>
              </a:prstGeom>
              <a:solidFill>
                <a:srgbClr val="45C5D4"/>
              </a:solidFill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ts val="500"/>
                  </a:lnSpc>
                </a:pPr>
                <a:r>
                  <a:rPr lang="fr-FR" sz="8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ZONE</a:t>
                </a:r>
              </a:p>
              <a:p>
                <a:pPr algn="ctr"/>
                <a:r>
                  <a:rPr lang="fr-FR" sz="12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XX</a:t>
                </a:r>
              </a:p>
            </p:txBody>
          </p:sp>
        </p:grpSp>
      </p:grpSp>
      <p:grpSp>
        <p:nvGrpSpPr>
          <p:cNvPr id="2" name="Grouper 1"/>
          <p:cNvGrpSpPr/>
          <p:nvPr/>
        </p:nvGrpSpPr>
        <p:grpSpPr>
          <a:xfrm>
            <a:off x="4892085" y="3815862"/>
            <a:ext cx="3687009" cy="3436318"/>
            <a:chOff x="2537303" y="3014405"/>
            <a:chExt cx="4529570" cy="422159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303" y="3277275"/>
              <a:ext cx="4529570" cy="3958720"/>
            </a:xfrm>
            <a:prstGeom prst="rect">
              <a:avLst/>
            </a:prstGeom>
          </p:spPr>
        </p:pic>
        <p:sp>
          <p:nvSpPr>
            <p:cNvPr id="37" name="ZoneTexte 36"/>
            <p:cNvSpPr txBox="1"/>
            <p:nvPr/>
          </p:nvSpPr>
          <p:spPr>
            <a:xfrm>
              <a:off x="5066991" y="4943005"/>
              <a:ext cx="743090" cy="413922"/>
            </a:xfrm>
            <a:prstGeom prst="rect">
              <a:avLst/>
            </a:prstGeom>
            <a:solidFill>
              <a:srgbClr val="45C5D4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fr-FR" sz="7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</a:t>
              </a:r>
            </a:p>
            <a:p>
              <a:pPr algn="ctr"/>
              <a:r>
                <a:rPr lang="fr-FR" sz="12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XX</a:t>
              </a:r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79" b="18649"/>
            <a:stretch/>
          </p:blipFill>
          <p:spPr>
            <a:xfrm>
              <a:off x="5081799" y="4109516"/>
              <a:ext cx="751166" cy="504572"/>
            </a:xfrm>
            <a:prstGeom prst="rect">
              <a:avLst/>
            </a:prstGeom>
          </p:spPr>
        </p:pic>
        <p:sp>
          <p:nvSpPr>
            <p:cNvPr id="47" name="ZoneTexte 46"/>
            <p:cNvSpPr txBox="1"/>
            <p:nvPr/>
          </p:nvSpPr>
          <p:spPr>
            <a:xfrm>
              <a:off x="5058899" y="5436619"/>
              <a:ext cx="743090" cy="413922"/>
            </a:xfrm>
            <a:prstGeom prst="rect">
              <a:avLst/>
            </a:prstGeom>
            <a:solidFill>
              <a:srgbClr val="45C5D4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fr-FR" sz="7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</a:t>
              </a:r>
            </a:p>
            <a:p>
              <a:pPr algn="ctr"/>
              <a:r>
                <a:rPr lang="fr-FR" sz="12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XX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4936141" y="4712267"/>
              <a:ext cx="1035781" cy="2886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fr-FR" sz="800" b="1" dirty="0" smtClean="0">
                  <a:solidFill>
                    <a:srgbClr val="45C5D4"/>
                  </a:solidFill>
                  <a:latin typeface="Calibri" charset="0"/>
                  <a:ea typeface="Calibri" charset="0"/>
                  <a:cs typeface="Calibri" charset="0"/>
                </a:rPr>
                <a:t>NOS PARTENAIRES</a:t>
              </a:r>
              <a:endParaRPr lang="fr-FR" sz="800" dirty="0" smtClean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fr-FR" sz="8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188096" y="3014405"/>
              <a:ext cx="884576" cy="600871"/>
            </a:xfrm>
            <a:prstGeom prst="rect">
              <a:avLst/>
            </a:prstGeom>
            <a:solidFill>
              <a:srgbClr val="0093B1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fr-FR" sz="7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</a:t>
              </a:r>
            </a:p>
            <a:p>
              <a:pPr algn="ctr"/>
              <a:r>
                <a:rPr lang="fr-FR" sz="12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XXX</a:t>
              </a:r>
              <a:endPara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2" name="ZoneTexte 41"/>
          <p:cNvSpPr txBox="1"/>
          <p:nvPr/>
        </p:nvSpPr>
        <p:spPr>
          <a:xfrm>
            <a:off x="552940" y="1983971"/>
            <a:ext cx="5540363" cy="1018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La présence sur notre site internet (XXXXX visites/an) pour tous nos partenaires.</a:t>
            </a:r>
          </a:p>
          <a:p>
            <a:pPr algn="just"/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Elle consiste en :</a:t>
            </a:r>
          </a:p>
          <a:p>
            <a:pPr marL="171450" indent="-171450" algn="just">
              <a:buFontTx/>
              <a:buChar char="-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une page dédiée aux partenaires</a:t>
            </a:r>
          </a:p>
          <a:p>
            <a:pPr marL="171450" indent="-171450" algn="just">
              <a:buFontTx/>
              <a:buChar char="-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un lien vers votre site internet ou vos réseaux sociaux</a:t>
            </a:r>
          </a:p>
          <a:p>
            <a:pPr marL="171450" indent="-171450" algn="just">
              <a:buFontTx/>
              <a:buChar char="-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affichage déroulant de votre logo sur notre page d’accueil</a:t>
            </a:r>
          </a:p>
          <a:p>
            <a:pPr marL="171450" indent="-171450" algn="just">
              <a:buFontTx/>
              <a:buChar char="-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un emplacement dédié aux actualités de nos partenaires (partenaires XXX uniquement)</a:t>
            </a:r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23746" y="945566"/>
            <a:ext cx="95008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smtClean="0">
                <a:latin typeface="Calibri" charset="0"/>
                <a:ea typeface="Calibri" charset="0"/>
                <a:cs typeface="Calibri" charset="0"/>
              </a:rPr>
              <a:t>DES OUTILS DE COMMUNICATION À VOTRE DISPOSITION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46049" y="1471961"/>
            <a:ext cx="994688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0307256" y="0"/>
            <a:ext cx="363071" cy="318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56166" y="1572557"/>
            <a:ext cx="8669173" cy="4521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 smtClean="0">
                <a:solidFill>
                  <a:srgbClr val="45C5D4"/>
                </a:solidFill>
                <a:latin typeface="Calibri" charset="0"/>
                <a:ea typeface="Calibri" charset="0"/>
                <a:cs typeface="Calibri" charset="0"/>
              </a:rPr>
              <a:t>RADIO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501811" y="3163077"/>
            <a:ext cx="373225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833480" y="3442436"/>
            <a:ext cx="3609048" cy="14694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800" b="1" dirty="0" smtClean="0">
                <a:latin typeface="Calibri" charset="0"/>
                <a:ea typeface="Calibri" charset="0"/>
                <a:cs typeface="Calibri" charset="0"/>
              </a:rPr>
              <a:t>Tarif :</a:t>
            </a:r>
            <a:endParaRPr lang="fr-FR" sz="1800" b="1" dirty="0"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XX SPOTS/AN  &gt;  000 €</a:t>
            </a:r>
          </a:p>
          <a:p>
            <a:pPr marL="171450" lvl="0" indent="-171450">
              <a:buFont typeface="Arial" charset="0"/>
              <a:buChar char="•"/>
            </a:pP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endParaRPr lang="fr-FR" sz="1100" dirty="0" smtClean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89374" y="2589451"/>
            <a:ext cx="501706" cy="250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631179" y="2435703"/>
            <a:ext cx="2969778" cy="178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6"/>
          <a:stretch/>
        </p:blipFill>
        <p:spPr>
          <a:xfrm>
            <a:off x="5021197" y="2079441"/>
            <a:ext cx="5134308" cy="4618006"/>
          </a:xfrm>
          <a:prstGeom prst="rect">
            <a:avLst/>
          </a:prstGeom>
          <a:effectLst/>
        </p:spPr>
      </p:pic>
      <p:sp>
        <p:nvSpPr>
          <p:cNvPr id="12" name="ZoneTexte 11"/>
          <p:cNvSpPr txBox="1"/>
          <p:nvPr/>
        </p:nvSpPr>
        <p:spPr>
          <a:xfrm>
            <a:off x="552941" y="1983971"/>
            <a:ext cx="3582090" cy="19082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Descriptif...</a:t>
            </a:r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9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23746" y="945566"/>
            <a:ext cx="95008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smtClean="0">
                <a:latin typeface="Calibri" charset="0"/>
                <a:ea typeface="Calibri" charset="0"/>
                <a:cs typeface="Calibri" charset="0"/>
              </a:rPr>
              <a:t>DES OUTILS DE COMMUNICATION À VOTRE DISPOSITION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46049" y="1471961"/>
            <a:ext cx="994688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r 31"/>
          <p:cNvGrpSpPr/>
          <p:nvPr/>
        </p:nvGrpSpPr>
        <p:grpSpPr>
          <a:xfrm>
            <a:off x="11140068" y="2367423"/>
            <a:ext cx="5832088" cy="1223270"/>
            <a:chOff x="3657600" y="2021735"/>
            <a:chExt cx="5832088" cy="1223270"/>
          </a:xfrm>
        </p:grpSpPr>
        <p:sp>
          <p:nvSpPr>
            <p:cNvPr id="16" name="ZoneTexte 15"/>
            <p:cNvSpPr txBox="1"/>
            <p:nvPr/>
          </p:nvSpPr>
          <p:spPr>
            <a:xfrm>
              <a:off x="6155475" y="2432549"/>
              <a:ext cx="3334213" cy="81245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Arial Hebrew" charset="-79"/>
                  <a:cs typeface="Arial Hebrew" charset="-79"/>
                </a:rPr>
                <a:t>MATCHS PAR AN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800" kern="0" dirty="0" smtClean="0">
                  <a:solidFill>
                    <a:schemeClr val="bg1"/>
                  </a:solidFill>
                  <a:latin typeface="Calibri" panose="020F0502020204030204"/>
                  <a:ea typeface="Arial Hebrew" charset="-79"/>
                  <a:cs typeface="Arial Hebrew" charset="-79"/>
                </a:rPr>
                <a:t>dont XX à domicile</a:t>
              </a: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657600" y="2021735"/>
              <a:ext cx="2241395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XXX/</a:t>
              </a: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11117766" y="5144076"/>
            <a:ext cx="6701881" cy="1334783"/>
            <a:chOff x="3824869" y="2367423"/>
            <a:chExt cx="6701881" cy="1334783"/>
          </a:xfrm>
        </p:grpSpPr>
        <p:sp>
          <p:nvSpPr>
            <p:cNvPr id="30" name="ZoneTexte 29"/>
            <p:cNvSpPr txBox="1"/>
            <p:nvPr/>
          </p:nvSpPr>
          <p:spPr>
            <a:xfrm>
              <a:off x="6300439" y="2767086"/>
              <a:ext cx="4226311" cy="9351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000" kern="0" dirty="0" smtClean="0">
                  <a:solidFill>
                    <a:schemeClr val="bg1"/>
                  </a:solidFill>
                  <a:latin typeface="Calibri" panose="020F0502020204030204"/>
                  <a:ea typeface="Arial Hebrew" charset="-79"/>
                  <a:cs typeface="Arial Hebrew" charset="-79"/>
                </a:rPr>
                <a:t>AUTRE INFO</a:t>
              </a:r>
              <a:endParaRPr kumimoji="0" lang="fr-FR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  <a:p>
              <a:pPr lvl="0" defTabSz="914400">
                <a:defRPr/>
              </a:pPr>
              <a:r>
                <a:rPr lang="fr-FR" sz="1800" kern="0" dirty="0" smtClean="0">
                  <a:solidFill>
                    <a:prstClr val="white"/>
                  </a:solidFill>
                  <a:ea typeface="Arial Hebrew" charset="-79"/>
                  <a:cs typeface="Arial Hebrew" charset="-79"/>
                </a:rPr>
                <a:t>XXX autre</a:t>
              </a:r>
              <a:endParaRPr kumimoji="0" lang="fr-FR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824869" y="2367423"/>
              <a:ext cx="2263698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XXX/</a:t>
              </a: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573" y="2086267"/>
            <a:ext cx="5132348" cy="5284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ZoneTexte 38"/>
          <p:cNvSpPr txBox="1"/>
          <p:nvPr/>
        </p:nvSpPr>
        <p:spPr>
          <a:xfrm>
            <a:off x="10916559" y="3225186"/>
            <a:ext cx="353403" cy="369102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>
              <a:lnSpc>
                <a:spcPts val="1000"/>
              </a:lnSpc>
            </a:pPr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307256" y="0"/>
            <a:ext cx="363071" cy="318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 rot="19782943">
            <a:off x="10260329" y="755187"/>
            <a:ext cx="431484" cy="4738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56166" y="1572557"/>
            <a:ext cx="8669173" cy="4521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 smtClean="0">
                <a:solidFill>
                  <a:srgbClr val="45C5D4"/>
                </a:solidFill>
                <a:latin typeface="Calibri" charset="0"/>
                <a:ea typeface="Calibri" charset="0"/>
                <a:cs typeface="Calibri" charset="0"/>
              </a:rPr>
              <a:t>T-SHIRT SUPPORTER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5724124" y="1948084"/>
            <a:ext cx="4229079" cy="4242323"/>
            <a:chOff x="5724125" y="3133221"/>
            <a:chExt cx="3047642" cy="3057186"/>
          </a:xfrm>
        </p:grpSpPr>
        <p:pic>
          <p:nvPicPr>
            <p:cNvPr id="57" name="Image 5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95" b="42344"/>
            <a:stretch/>
          </p:blipFill>
          <p:spPr>
            <a:xfrm>
              <a:off x="5724125" y="3133221"/>
              <a:ext cx="3047642" cy="3057186"/>
            </a:xfrm>
            <a:prstGeom prst="rect">
              <a:avLst/>
            </a:prstGeom>
            <a:effectLst/>
          </p:spPr>
        </p:pic>
        <p:pic>
          <p:nvPicPr>
            <p:cNvPr id="59" name="Image 5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79" b="18649"/>
            <a:stretch/>
          </p:blipFill>
          <p:spPr>
            <a:xfrm>
              <a:off x="7361674" y="4222805"/>
              <a:ext cx="688509" cy="462484"/>
            </a:xfrm>
            <a:prstGeom prst="rect">
              <a:avLst/>
            </a:prstGeom>
          </p:spPr>
        </p:pic>
        <p:sp>
          <p:nvSpPr>
            <p:cNvPr id="48" name="ZoneTexte 47"/>
            <p:cNvSpPr txBox="1"/>
            <p:nvPr/>
          </p:nvSpPr>
          <p:spPr>
            <a:xfrm>
              <a:off x="6732108" y="4920100"/>
              <a:ext cx="1293470" cy="672809"/>
            </a:xfrm>
            <a:prstGeom prst="rect">
              <a:avLst/>
            </a:prstGeom>
            <a:solidFill>
              <a:srgbClr val="45C5D4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fr-FR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</a:t>
              </a:r>
            </a:p>
            <a:p>
              <a:pPr algn="ctr"/>
              <a:r>
                <a:rPr lang="fr-FR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PARTENAIRE</a:t>
              </a:r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10900327" y="2224757"/>
            <a:ext cx="994017" cy="282699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1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 </a:t>
            </a:r>
            <a:r>
              <a:rPr lang="fr-FR" sz="14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  <a:endParaRPr lang="fr-FR" sz="14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833480" y="4534861"/>
            <a:ext cx="3609048" cy="14694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800" b="1" dirty="0" smtClean="0">
                <a:latin typeface="Calibri" charset="0"/>
                <a:ea typeface="Calibri" charset="0"/>
                <a:cs typeface="Calibri" charset="0"/>
              </a:rPr>
              <a:t>Tarif :</a:t>
            </a:r>
            <a:endParaRPr lang="fr-FR" sz="1800" b="1" dirty="0"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50 T-SHIRTS  &gt;  000 €</a:t>
            </a:r>
          </a:p>
          <a:p>
            <a:pPr marL="171450" lvl="0" indent="-171450">
              <a:buFont typeface="Arial" charset="0"/>
              <a:buChar char="•"/>
            </a:pP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endParaRPr lang="fr-FR" sz="1100" dirty="0" smtClean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fr-FR" sz="900" i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Ces prix s’entendent conception incluse (logo fourni par l’entreprise)</a:t>
            </a:r>
            <a:endParaRPr lang="fr-FR" sz="900" i="1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58556" y="3665692"/>
            <a:ext cx="574534" cy="4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552940" y="1983971"/>
            <a:ext cx="5540363" cy="1018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Soyez au cœur des tribunes. Associez votre entreprise au « T-Shirt du supporter ».</a:t>
            </a:r>
          </a:p>
          <a:p>
            <a:pPr algn="just"/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Soirées du supporter : lors de ces XX soirées ce T-shirt vous assurera une bonne visibilité. </a:t>
            </a:r>
          </a:p>
          <a:p>
            <a:pPr algn="just"/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Notre public aura à cœur de le porter régulièrement.</a:t>
            </a:r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23746" y="945566"/>
            <a:ext cx="95008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smtClean="0">
                <a:latin typeface="Calibri" charset="0"/>
                <a:ea typeface="Calibri" charset="0"/>
                <a:cs typeface="Calibri" charset="0"/>
              </a:rPr>
              <a:t>DES OUTILS DE COMMUNICATION À VOTRE DISPOSITION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46049" y="1471961"/>
            <a:ext cx="994688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r 31"/>
          <p:cNvGrpSpPr/>
          <p:nvPr/>
        </p:nvGrpSpPr>
        <p:grpSpPr>
          <a:xfrm>
            <a:off x="11140068" y="2367423"/>
            <a:ext cx="5832088" cy="1223270"/>
            <a:chOff x="3657600" y="2021735"/>
            <a:chExt cx="5832088" cy="1223270"/>
          </a:xfrm>
        </p:grpSpPr>
        <p:sp>
          <p:nvSpPr>
            <p:cNvPr id="16" name="ZoneTexte 15"/>
            <p:cNvSpPr txBox="1"/>
            <p:nvPr/>
          </p:nvSpPr>
          <p:spPr>
            <a:xfrm>
              <a:off x="6155475" y="2432549"/>
              <a:ext cx="3334213" cy="81245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Arial Hebrew" charset="-79"/>
                  <a:cs typeface="Arial Hebrew" charset="-79"/>
                </a:rPr>
                <a:t>MATCHS PAR AN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800" kern="0" dirty="0" smtClean="0">
                  <a:solidFill>
                    <a:schemeClr val="bg1"/>
                  </a:solidFill>
                  <a:latin typeface="Calibri" panose="020F0502020204030204"/>
                  <a:ea typeface="Arial Hebrew" charset="-79"/>
                  <a:cs typeface="Arial Hebrew" charset="-79"/>
                </a:rPr>
                <a:t>dont XX à domicile</a:t>
              </a: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657600" y="2021735"/>
              <a:ext cx="2241395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XXX/</a:t>
              </a: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11117766" y="5144076"/>
            <a:ext cx="6701881" cy="1334783"/>
            <a:chOff x="3824869" y="2367423"/>
            <a:chExt cx="6701881" cy="1334783"/>
          </a:xfrm>
        </p:grpSpPr>
        <p:sp>
          <p:nvSpPr>
            <p:cNvPr id="30" name="ZoneTexte 29"/>
            <p:cNvSpPr txBox="1"/>
            <p:nvPr/>
          </p:nvSpPr>
          <p:spPr>
            <a:xfrm>
              <a:off x="6300439" y="2767086"/>
              <a:ext cx="4226311" cy="9351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000" kern="0" dirty="0" smtClean="0">
                  <a:solidFill>
                    <a:schemeClr val="bg1"/>
                  </a:solidFill>
                  <a:latin typeface="Calibri" panose="020F0502020204030204"/>
                  <a:ea typeface="Arial Hebrew" charset="-79"/>
                  <a:cs typeface="Arial Hebrew" charset="-79"/>
                </a:rPr>
                <a:t>AUTRE INFO</a:t>
              </a:r>
              <a:endParaRPr kumimoji="0" lang="fr-FR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  <a:p>
              <a:pPr lvl="0" defTabSz="914400">
                <a:defRPr/>
              </a:pPr>
              <a:r>
                <a:rPr lang="fr-FR" sz="1800" kern="0" dirty="0" smtClean="0">
                  <a:solidFill>
                    <a:prstClr val="white"/>
                  </a:solidFill>
                  <a:ea typeface="Arial Hebrew" charset="-79"/>
                  <a:cs typeface="Arial Hebrew" charset="-79"/>
                </a:rPr>
                <a:t>XXX autre</a:t>
              </a:r>
              <a:endParaRPr kumimoji="0" lang="fr-FR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824869" y="2367423"/>
              <a:ext cx="2263698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XXX/</a:t>
              </a: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573" y="2086267"/>
            <a:ext cx="5132348" cy="5284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ZoneTexte 38"/>
          <p:cNvSpPr txBox="1"/>
          <p:nvPr/>
        </p:nvSpPr>
        <p:spPr>
          <a:xfrm>
            <a:off x="10916559" y="3225186"/>
            <a:ext cx="353403" cy="369102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>
              <a:lnSpc>
                <a:spcPts val="1000"/>
              </a:lnSpc>
            </a:pPr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307256" y="0"/>
            <a:ext cx="363071" cy="318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 rot="19782943">
            <a:off x="10260329" y="755187"/>
            <a:ext cx="431484" cy="4738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56166" y="1572557"/>
            <a:ext cx="8669173" cy="4521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 smtClean="0">
                <a:solidFill>
                  <a:srgbClr val="45C5D4"/>
                </a:solidFill>
                <a:latin typeface="Calibri" charset="0"/>
                <a:ea typeface="Calibri" charset="0"/>
                <a:cs typeface="Calibri" charset="0"/>
              </a:rPr>
              <a:t>T-SHIRT SUPPORTER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10900327" y="2224757"/>
            <a:ext cx="994017" cy="282699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1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 </a:t>
            </a:r>
            <a:r>
              <a:rPr lang="fr-FR" sz="14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  <a:endParaRPr lang="fr-FR" sz="14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6166132" y="2255655"/>
            <a:ext cx="3309642" cy="3188839"/>
            <a:chOff x="6829678" y="2919201"/>
            <a:chExt cx="2565175" cy="2471545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" t="15158" r="46205" b="55125"/>
            <a:stretch/>
          </p:blipFill>
          <p:spPr>
            <a:xfrm>
              <a:off x="6829678" y="3338604"/>
              <a:ext cx="2565175" cy="2052142"/>
            </a:xfrm>
            <a:prstGeom prst="rect">
              <a:avLst/>
            </a:prstGeom>
            <a:effectLst/>
          </p:spPr>
        </p:pic>
        <p:sp>
          <p:nvSpPr>
            <p:cNvPr id="26" name="Rectangle 25"/>
            <p:cNvSpPr/>
            <p:nvPr/>
          </p:nvSpPr>
          <p:spPr>
            <a:xfrm>
              <a:off x="7037680" y="2919201"/>
              <a:ext cx="1889364" cy="463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8140121" y="3423074"/>
            <a:ext cx="1092891" cy="517747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PARTENAIRE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8140121" y="3965240"/>
            <a:ext cx="1092891" cy="517747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PARTENAIRE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833480" y="4534861"/>
            <a:ext cx="3609048" cy="14694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800" b="1" dirty="0" smtClean="0">
                <a:latin typeface="Calibri" charset="0"/>
                <a:ea typeface="Calibri" charset="0"/>
                <a:cs typeface="Calibri" charset="0"/>
              </a:rPr>
              <a:t>Tarif :</a:t>
            </a:r>
            <a:endParaRPr lang="fr-FR" sz="1800" b="1" dirty="0"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votre logo sur XXX gobelets &gt; 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000 €</a:t>
            </a:r>
          </a:p>
          <a:p>
            <a:pPr marL="171450" lvl="0" indent="-171450">
              <a:buFont typeface="Arial" charset="0"/>
              <a:buChar char="•"/>
            </a:pP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endParaRPr lang="fr-FR" sz="1100" dirty="0" smtClean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fr-FR" sz="900" i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Ces prix s’entendent conception incluse (logo fourni par l’entreprise)</a:t>
            </a:r>
            <a:endParaRPr lang="fr-FR" sz="900" i="1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9" b="18649"/>
          <a:stretch/>
        </p:blipFill>
        <p:spPr>
          <a:xfrm>
            <a:off x="6366353" y="3397418"/>
            <a:ext cx="1098097" cy="737612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552940" y="1983971"/>
            <a:ext cx="5540363" cy="1018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Associez votre entreprise à une démarche écologique et à une fabrication française.</a:t>
            </a:r>
          </a:p>
          <a:p>
            <a:pPr algn="just"/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Ces gobelets seront utilisés lors des matchs à domicile et à chaque événement du club.</a:t>
            </a:r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23746" y="945566"/>
            <a:ext cx="95008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smtClean="0">
                <a:latin typeface="Calibri" charset="0"/>
                <a:ea typeface="Calibri" charset="0"/>
                <a:cs typeface="Calibri" charset="0"/>
              </a:rPr>
              <a:t>LES PETITS + POUR LES PARTENAIRES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46049" y="1471961"/>
            <a:ext cx="994688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904835" y="2301820"/>
            <a:ext cx="2818080" cy="2051695"/>
          </a:xfrm>
          <a:prstGeom prst="rect">
            <a:avLst/>
          </a:prstGeom>
          <a:solidFill>
            <a:srgbClr val="B2B6B4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PACK</a:t>
            </a:r>
          </a:p>
          <a:p>
            <a:pPr algn="ctr"/>
            <a:r>
              <a:rPr lang="fr-FR" sz="9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3946614" y="2301820"/>
            <a:ext cx="2818080" cy="2059787"/>
          </a:xfrm>
          <a:prstGeom prst="rect">
            <a:avLst/>
          </a:prstGeom>
          <a:solidFill>
            <a:srgbClr val="45C5D4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PACK</a:t>
            </a:r>
          </a:p>
          <a:p>
            <a:pPr algn="ctr"/>
            <a:r>
              <a:rPr lang="fr-FR" sz="9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7007055" y="2301820"/>
            <a:ext cx="2818080" cy="2051695"/>
          </a:xfrm>
          <a:prstGeom prst="rect">
            <a:avLst/>
          </a:prstGeom>
          <a:solidFill>
            <a:srgbClr val="0093B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PACK</a:t>
            </a:r>
          </a:p>
          <a:p>
            <a:pPr algn="ctr"/>
            <a:r>
              <a:rPr lang="fr-FR" sz="9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XXX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456167" y="1572557"/>
            <a:ext cx="5198184" cy="4521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 smtClean="0">
                <a:solidFill>
                  <a:srgbClr val="45C5D4"/>
                </a:solidFill>
                <a:latin typeface="Calibri" charset="0"/>
                <a:ea typeface="Calibri" charset="0"/>
                <a:cs typeface="Calibri" charset="0"/>
              </a:rPr>
              <a:t>AVANTAGES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941358" y="4565330"/>
            <a:ext cx="2725574" cy="22819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comprend :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une </a:t>
            </a:r>
            <a:r>
              <a:rPr lang="fr-FR" sz="1100" b="1" dirty="0" smtClean="0">
                <a:solidFill>
                  <a:srgbClr val="00ABBD"/>
                </a:solidFill>
                <a:latin typeface="Calibri" charset="0"/>
                <a:ea typeface="Calibri" charset="0"/>
                <a:cs typeface="Calibri" charset="0"/>
              </a:rPr>
              <a:t>déduction d’impôts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de 60 %</a:t>
            </a: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votre </a:t>
            </a:r>
            <a:r>
              <a:rPr lang="fr-FR" sz="1100" b="1" dirty="0" smtClean="0">
                <a:solidFill>
                  <a:srgbClr val="00ABBD"/>
                </a:solidFill>
                <a:latin typeface="Calibri" charset="0"/>
                <a:ea typeface="Calibri" charset="0"/>
                <a:cs typeface="Calibri" charset="0"/>
              </a:rPr>
              <a:t>logo sur nos </a:t>
            </a:r>
            <a:r>
              <a:rPr lang="fr-FR" sz="1100" b="1" dirty="0">
                <a:solidFill>
                  <a:srgbClr val="00ABBD"/>
                </a:solidFill>
                <a:latin typeface="Calibri" charset="0"/>
                <a:ea typeface="Calibri" charset="0"/>
                <a:cs typeface="Calibri" charset="0"/>
              </a:rPr>
              <a:t>supports digitaux </a:t>
            </a: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b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site internet et </a:t>
            </a: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réseaux sociaux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une </a:t>
            </a:r>
            <a:r>
              <a:rPr lang="fr-FR" sz="1100" b="1" dirty="0">
                <a:solidFill>
                  <a:srgbClr val="00ABBD"/>
                </a:solidFill>
                <a:latin typeface="Calibri" charset="0"/>
                <a:ea typeface="Calibri" charset="0"/>
                <a:cs typeface="Calibri" charset="0"/>
              </a:rPr>
              <a:t>soirée partenaires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annuelle</a:t>
            </a: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3964477" y="4565330"/>
            <a:ext cx="2725574" cy="22819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comprend :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une déduction d’impôts de 60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%</a:t>
            </a:r>
          </a:p>
          <a:p>
            <a:pPr marL="17145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votre logo sur nos supports digitaux : </a:t>
            </a:r>
            <a:b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site internet et réseaux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sociaux</a:t>
            </a: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b="1" dirty="0">
                <a:solidFill>
                  <a:srgbClr val="00ABBD"/>
                </a:solidFill>
                <a:latin typeface="Calibri" charset="0"/>
                <a:ea typeface="Calibri" charset="0"/>
                <a:cs typeface="Calibri" charset="0"/>
              </a:rPr>
              <a:t>des espaces dédiés à vos actualités </a:t>
            </a: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sur nos supports digitaux : site internet et réseaux sociaux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une soirée partenaires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annuelle</a:t>
            </a: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7034248" y="4565329"/>
            <a:ext cx="2725574" cy="25071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comprend :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une déduction d’impôts de 60 %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votre logo sur nos supports digitaux : </a:t>
            </a:r>
            <a:b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site internet et réseaux sociaux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des espaces dédiés à vos actualités sur nos supports digitaux : site internet et réseaux sociaux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une soirée partenaires annuelle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b="1" dirty="0" smtClean="0">
                <a:solidFill>
                  <a:srgbClr val="00ABBD"/>
                </a:solidFill>
                <a:latin typeface="Calibri" charset="0"/>
                <a:ea typeface="Calibri" charset="0"/>
                <a:cs typeface="Calibri" charset="0"/>
              </a:rPr>
              <a:t>une invitation personnelle à l’événement</a:t>
            </a:r>
            <a:r>
              <a:rPr lang="fr-FR" sz="1100" b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...</a:t>
            </a:r>
            <a:endParaRPr lang="fr-FR" sz="1400" b="1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8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9" b="18649"/>
          <a:stretch/>
        </p:blipFill>
        <p:spPr>
          <a:xfrm>
            <a:off x="2438762" y="4802706"/>
            <a:ext cx="2074127" cy="139322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31696" y="3261089"/>
            <a:ext cx="8960117" cy="1254267"/>
          </a:xfrm>
          <a:prstGeom prst="rect">
            <a:avLst/>
          </a:prstGeom>
          <a:solidFill>
            <a:srgbClr val="45C5D4"/>
          </a:solidFill>
        </p:spPr>
        <p:txBody>
          <a:bodyPr wrap="square" lIns="864000" tIns="0" rIns="0" bIns="0" rtlCol="0" anchor="ctr" anchorCtr="0">
            <a:noAutofit/>
          </a:bodyPr>
          <a:lstStyle/>
          <a:p>
            <a:r>
              <a:rPr lang="fr-FR" sz="50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MERCI !</a:t>
            </a:r>
            <a:endParaRPr lang="fr-FR" sz="50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63099" y="4921379"/>
            <a:ext cx="2725574" cy="13175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400" b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CONTACT</a:t>
            </a:r>
            <a:endParaRPr lang="fr-FR" sz="1400" b="1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400" b="1" dirty="0" smtClean="0">
                <a:solidFill>
                  <a:srgbClr val="45C5D4"/>
                </a:solidFill>
                <a:latin typeface="Calibri" charset="0"/>
                <a:ea typeface="Calibri" charset="0"/>
                <a:cs typeface="Calibri" charset="0"/>
              </a:rPr>
              <a:t>Prénom NOM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400" b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00 00 00 00 00</a:t>
            </a:r>
          </a:p>
          <a:p>
            <a:pPr marL="17145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adresse mail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adresse postale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9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2565" y="1628078"/>
            <a:ext cx="6579220" cy="5397190"/>
          </a:xfrm>
          <a:prstGeom prst="rect">
            <a:avLst/>
          </a:prstGeom>
          <a:solidFill>
            <a:srgbClr val="45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23746" y="945566"/>
            <a:ext cx="95008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smtClean="0">
                <a:latin typeface="Calibri" charset="0"/>
                <a:ea typeface="Calibri" charset="0"/>
                <a:cs typeface="Calibri" charset="0"/>
              </a:rPr>
              <a:t>ÊTRE PARTENAIRE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9" b="18649"/>
          <a:stretch/>
        </p:blipFill>
        <p:spPr>
          <a:xfrm>
            <a:off x="1527716" y="5620890"/>
            <a:ext cx="2074127" cy="1393228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446049" y="1471961"/>
            <a:ext cx="994688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210540" y="2072982"/>
            <a:ext cx="4650240" cy="48052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fr-FR" sz="18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NOTRE PROJET</a:t>
            </a:r>
          </a:p>
          <a:p>
            <a:pPr algn="just"/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Est, inti con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coriate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voles ad mo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beatum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et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volo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berferum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quam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ut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invelest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vent,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temporu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ndest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od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estruntibus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andae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Nam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evellacea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dolendemqui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dolore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voluptatem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dolorem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eaquod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quid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quos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samet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doluptiis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quia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voluptatus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cor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sequam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dolut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lant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perchil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et et,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ullicto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occusa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pernatur</a:t>
            </a:r>
            <a:r>
              <a:rPr lang="fr-FR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Nectiun</a:t>
            </a:r>
            <a:r>
              <a:rPr lang="fr-FR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tiunt</a:t>
            </a:r>
            <a:r>
              <a:rPr lang="fr-FR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fr-FR" sz="1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Ferro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dolor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sed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eum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excerib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eaquia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dolore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ilit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odi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acearum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harumqu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atibus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exceratur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quam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sequi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dolutatqui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comnihi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tatur</a:t>
            </a:r>
            <a:r>
              <a:rPr lang="fr-FR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fr-FR" sz="1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Onsenecab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ipition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et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lant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acipsam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sent quod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eum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quaeratus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qui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nuscilit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expel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est,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experae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sequia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conem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et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hiciust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simperum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et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venisit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assumet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duscid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quasperum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rehende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biscim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vellici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psanien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dignitet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eum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exceperis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nonsed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eum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aute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delecero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estissuntio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dolorionse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voloribust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consequid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quasi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seque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corecto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et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enis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acient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architat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qui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resti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non nem. Et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inulpa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dipienda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intibus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conem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Mo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officae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volo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eum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iusae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odis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volorempost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aut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dellabo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rerate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autaepe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rovitius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dolupti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atione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sa il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incte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molorist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rehendion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ped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ut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recepre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nost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nonseque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voluptu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ribusan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dantis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autest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ut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quiscipidi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consectur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reria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dolore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consed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et plate net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pligentem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Ovit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ratur</a:t>
            </a:r>
            <a:r>
              <a:rPr lang="fr-FR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fr-FR" sz="1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fr-FR" sz="12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Volut</a:t>
            </a:r>
            <a:r>
              <a:rPr lang="fr-FR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intenda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ectur</a:t>
            </a:r>
            <a:r>
              <a:rPr lang="fr-FR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Quia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dianiscidunt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omnistiis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volor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magni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ate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preptas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acietur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aut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exeriatem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fugia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sapiend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itintium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velenim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oluptiate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soluptate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conse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pa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dolestrum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omnis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esciatet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omnis</a:t>
            </a:r>
            <a:r>
              <a:rPr lang="fr-FR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fr-FR" sz="12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etur</a:t>
            </a:r>
            <a:r>
              <a:rPr lang="fr-FR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fr-FR" sz="1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6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2565" y="1628078"/>
            <a:ext cx="6579220" cy="5397190"/>
          </a:xfrm>
          <a:prstGeom prst="rect">
            <a:avLst/>
          </a:prstGeom>
          <a:solidFill>
            <a:srgbClr val="45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23746" y="945566"/>
            <a:ext cx="95008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smtClean="0">
                <a:latin typeface="Calibri" charset="0"/>
                <a:ea typeface="Calibri" charset="0"/>
                <a:cs typeface="Calibri" charset="0"/>
              </a:rPr>
              <a:t>QUELQUES INFORMATIONS PRATIQUES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9" b="18649"/>
          <a:stretch/>
        </p:blipFill>
        <p:spPr>
          <a:xfrm>
            <a:off x="1527716" y="5620890"/>
            <a:ext cx="2074127" cy="1393228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446049" y="1471961"/>
            <a:ext cx="994688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r 31"/>
          <p:cNvGrpSpPr/>
          <p:nvPr/>
        </p:nvGrpSpPr>
        <p:grpSpPr>
          <a:xfrm>
            <a:off x="3780263" y="1798256"/>
            <a:ext cx="5832088" cy="1223270"/>
            <a:chOff x="3657600" y="2021735"/>
            <a:chExt cx="5832088" cy="1223270"/>
          </a:xfrm>
        </p:grpSpPr>
        <p:sp>
          <p:nvSpPr>
            <p:cNvPr id="16" name="ZoneTexte 15"/>
            <p:cNvSpPr txBox="1"/>
            <p:nvPr/>
          </p:nvSpPr>
          <p:spPr>
            <a:xfrm>
              <a:off x="6155475" y="2432549"/>
              <a:ext cx="3334213" cy="81245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Arial Hebrew" charset="-79"/>
                  <a:cs typeface="Arial Hebrew" charset="-79"/>
                </a:rPr>
                <a:t>MATCHS PAR AN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800" kern="0" dirty="0" smtClean="0">
                  <a:solidFill>
                    <a:schemeClr val="bg1"/>
                  </a:solidFill>
                  <a:latin typeface="Calibri" panose="020F0502020204030204"/>
                  <a:ea typeface="Arial Hebrew" charset="-79"/>
                  <a:cs typeface="Arial Hebrew" charset="-79"/>
                </a:rPr>
                <a:t>dont XX à domicile</a:t>
              </a: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657600" y="2021735"/>
              <a:ext cx="2241395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XXX/</a:t>
              </a:r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3757961" y="3037406"/>
            <a:ext cx="6701881" cy="1334783"/>
            <a:chOff x="3824869" y="2367423"/>
            <a:chExt cx="6701881" cy="1334783"/>
          </a:xfrm>
        </p:grpSpPr>
        <p:sp>
          <p:nvSpPr>
            <p:cNvPr id="21" name="ZoneTexte 20"/>
            <p:cNvSpPr txBox="1"/>
            <p:nvPr/>
          </p:nvSpPr>
          <p:spPr>
            <a:xfrm>
              <a:off x="6300439" y="2767086"/>
              <a:ext cx="4226311" cy="9351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Arial Hebrew" charset="-79"/>
                  <a:cs typeface="Arial Hebrew" charset="-79"/>
                </a:rPr>
                <a:t>LICENCIÉS</a:t>
              </a:r>
            </a:p>
            <a:p>
              <a:pPr lvl="0" defTabSz="914400">
                <a:defRPr/>
              </a:pPr>
              <a:r>
                <a:rPr lang="fr-FR" sz="1800" kern="0" dirty="0" smtClean="0">
                  <a:solidFill>
                    <a:prstClr val="white"/>
                  </a:solidFill>
                  <a:ea typeface="Arial Hebrew" charset="-79"/>
                  <a:cs typeface="Arial Hebrew" charset="-79"/>
                </a:rPr>
                <a:t>XXX hommes / XXX femmes / XX enfants</a:t>
              </a:r>
              <a:endParaRPr lang="fr-FR" sz="1800" kern="0" dirty="0">
                <a:solidFill>
                  <a:prstClr val="white"/>
                </a:solidFill>
                <a:ea typeface="Arial Hebrew" charset="-79"/>
                <a:cs typeface="Arial Hebrew" charset="-79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824869" y="2367423"/>
              <a:ext cx="2263698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XXX/</a:t>
              </a: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3757961" y="4276329"/>
            <a:ext cx="6701881" cy="1334783"/>
            <a:chOff x="3824869" y="2367423"/>
            <a:chExt cx="6701881" cy="1334783"/>
          </a:xfrm>
        </p:grpSpPr>
        <p:sp>
          <p:nvSpPr>
            <p:cNvPr id="30" name="ZoneTexte 29"/>
            <p:cNvSpPr txBox="1"/>
            <p:nvPr/>
          </p:nvSpPr>
          <p:spPr>
            <a:xfrm>
              <a:off x="6300439" y="2767086"/>
              <a:ext cx="4226311" cy="9351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000" kern="0" dirty="0" smtClean="0">
                  <a:solidFill>
                    <a:schemeClr val="bg1"/>
                  </a:solidFill>
                  <a:latin typeface="Calibri" panose="020F0502020204030204"/>
                  <a:ea typeface="Arial Hebrew" charset="-79"/>
                  <a:cs typeface="Arial Hebrew" charset="-79"/>
                </a:rPr>
                <a:t>ÉQUIPES</a:t>
              </a:r>
              <a:endParaRPr kumimoji="0" lang="fr-FR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  <a:p>
              <a:pPr lvl="0" defTabSz="914400">
                <a:defRPr/>
              </a:pPr>
              <a:r>
                <a:rPr lang="fr-FR" sz="1800" kern="0" dirty="0" smtClean="0">
                  <a:solidFill>
                    <a:prstClr val="white"/>
                  </a:solidFill>
                  <a:ea typeface="Arial Hebrew" charset="-79"/>
                  <a:cs typeface="Arial Hebrew" charset="-79"/>
                </a:rPr>
                <a:t>autre info</a:t>
              </a:r>
              <a:endParaRPr kumimoji="0" lang="fr-FR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824869" y="2367423"/>
              <a:ext cx="2263698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XXX/</a:t>
              </a:r>
            </a:p>
          </p:txBody>
        </p:sp>
      </p:grpSp>
      <p:grpSp>
        <p:nvGrpSpPr>
          <p:cNvPr id="39" name="Grouper 38"/>
          <p:cNvGrpSpPr/>
          <p:nvPr/>
        </p:nvGrpSpPr>
        <p:grpSpPr>
          <a:xfrm>
            <a:off x="3757961" y="5582615"/>
            <a:ext cx="6701881" cy="1334783"/>
            <a:chOff x="3824869" y="2367423"/>
            <a:chExt cx="6701881" cy="1334783"/>
          </a:xfrm>
        </p:grpSpPr>
        <p:sp>
          <p:nvSpPr>
            <p:cNvPr id="40" name="ZoneTexte 39"/>
            <p:cNvSpPr txBox="1"/>
            <p:nvPr/>
          </p:nvSpPr>
          <p:spPr>
            <a:xfrm>
              <a:off x="6300439" y="2767086"/>
              <a:ext cx="4226311" cy="9351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000" kern="0" dirty="0" smtClean="0">
                  <a:solidFill>
                    <a:schemeClr val="bg1"/>
                  </a:solidFill>
                  <a:latin typeface="Calibri" panose="020F0502020204030204"/>
                  <a:ea typeface="Arial Hebrew" charset="-79"/>
                  <a:cs typeface="Arial Hebrew" charset="-79"/>
                </a:rPr>
                <a:t>AUTRE INFO</a:t>
              </a:r>
              <a:endParaRPr kumimoji="0" lang="fr-FR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  <a:p>
              <a:pPr lvl="0" defTabSz="914400">
                <a:defRPr/>
              </a:pPr>
              <a:r>
                <a:rPr lang="fr-FR" sz="1800" kern="0" dirty="0" smtClean="0">
                  <a:solidFill>
                    <a:prstClr val="white"/>
                  </a:solidFill>
                  <a:ea typeface="Arial Hebrew" charset="-79"/>
                  <a:cs typeface="Arial Hebrew" charset="-79"/>
                </a:rPr>
                <a:t>XXX autre</a:t>
              </a:r>
              <a:endParaRPr kumimoji="0" lang="fr-FR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824869" y="2367423"/>
              <a:ext cx="2263698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XXX/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866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r 34"/>
          <p:cNvGrpSpPr/>
          <p:nvPr/>
        </p:nvGrpSpPr>
        <p:grpSpPr>
          <a:xfrm>
            <a:off x="200608" y="4102661"/>
            <a:ext cx="3969938" cy="2702741"/>
            <a:chOff x="491921" y="1877351"/>
            <a:chExt cx="3969938" cy="2702741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21" y="1877351"/>
              <a:ext cx="3969938" cy="2640009"/>
            </a:xfrm>
            <a:prstGeom prst="rect">
              <a:avLst/>
            </a:prstGeom>
          </p:spPr>
        </p:pic>
        <p:sp>
          <p:nvSpPr>
            <p:cNvPr id="37" name="ZoneTexte 36"/>
            <p:cNvSpPr txBox="1"/>
            <p:nvPr/>
          </p:nvSpPr>
          <p:spPr>
            <a:xfrm>
              <a:off x="720191" y="4280687"/>
              <a:ext cx="3439115" cy="29940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fr-FR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r>
                <a:rPr lang="fr-FR" sz="1500" b="1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SÉNIORS F </a:t>
              </a:r>
              <a:r>
                <a:rPr lang="fr-FR" sz="15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/ NIVEAU</a:t>
              </a:r>
            </a:p>
            <a:p>
              <a:r>
                <a:rPr lang="fr-FR" sz="110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  <a:p>
              <a:endParaRPr lang="fr-FR" sz="14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8" name="Grouper 37"/>
          <p:cNvGrpSpPr/>
          <p:nvPr/>
        </p:nvGrpSpPr>
        <p:grpSpPr>
          <a:xfrm>
            <a:off x="4077728" y="4636736"/>
            <a:ext cx="3185457" cy="2168665"/>
            <a:chOff x="428005" y="1877351"/>
            <a:chExt cx="3969938" cy="2702741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05" y="1877351"/>
              <a:ext cx="3969938" cy="2640009"/>
            </a:xfrm>
            <a:prstGeom prst="rect">
              <a:avLst/>
            </a:prstGeom>
          </p:spPr>
        </p:pic>
        <p:sp>
          <p:nvSpPr>
            <p:cNvPr id="43" name="ZoneTexte 42"/>
            <p:cNvSpPr txBox="1"/>
            <p:nvPr/>
          </p:nvSpPr>
          <p:spPr>
            <a:xfrm>
              <a:off x="720191" y="4280687"/>
              <a:ext cx="3439115" cy="29940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fr-FR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r>
                <a:rPr lang="fr-FR" sz="1500" b="1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SÉNIORS F </a:t>
              </a:r>
              <a:r>
                <a:rPr lang="fr-FR" sz="15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/ NIVEAU</a:t>
              </a:r>
            </a:p>
            <a:p>
              <a:r>
                <a:rPr lang="fr-FR" sz="110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  <a:p>
              <a:endParaRPr lang="fr-FR" sz="14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4" name="Grouper 43"/>
          <p:cNvGrpSpPr/>
          <p:nvPr/>
        </p:nvGrpSpPr>
        <p:grpSpPr>
          <a:xfrm>
            <a:off x="7144610" y="4636736"/>
            <a:ext cx="3185457" cy="2168665"/>
            <a:chOff x="428005" y="1877351"/>
            <a:chExt cx="3969938" cy="2702741"/>
          </a:xfrm>
        </p:grpSpPr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05" y="1877351"/>
              <a:ext cx="3969938" cy="2640009"/>
            </a:xfrm>
            <a:prstGeom prst="rect">
              <a:avLst/>
            </a:prstGeom>
          </p:spPr>
        </p:pic>
        <p:sp>
          <p:nvSpPr>
            <p:cNvPr id="46" name="ZoneTexte 45"/>
            <p:cNvSpPr txBox="1"/>
            <p:nvPr/>
          </p:nvSpPr>
          <p:spPr>
            <a:xfrm>
              <a:off x="720191" y="4280687"/>
              <a:ext cx="3439115" cy="29940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fr-FR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r>
                <a:rPr lang="fr-FR" sz="1500" b="1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SÉNIORS F </a:t>
              </a:r>
              <a:r>
                <a:rPr lang="fr-FR" sz="15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/ NIVEAU</a:t>
              </a:r>
            </a:p>
            <a:p>
              <a:r>
                <a:rPr lang="fr-FR" sz="110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  <a:p>
              <a:endParaRPr lang="fr-FR" sz="14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200608" y="1650774"/>
            <a:ext cx="3969938" cy="2702741"/>
            <a:chOff x="491921" y="1877351"/>
            <a:chExt cx="3969938" cy="270274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21" y="1877351"/>
              <a:ext cx="3969938" cy="2640009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720191" y="4280687"/>
              <a:ext cx="3439115" cy="29940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fr-FR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r>
                <a:rPr lang="fr-FR" sz="1500" b="1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SÉNIORS H </a:t>
              </a:r>
              <a:r>
                <a:rPr lang="fr-FR" sz="15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/ NIVEAU</a:t>
              </a:r>
            </a:p>
            <a:p>
              <a:r>
                <a:rPr lang="fr-FR" sz="110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  <a:p>
              <a:endParaRPr lang="fr-FR" sz="14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4" name="Grouper 23"/>
          <p:cNvGrpSpPr/>
          <p:nvPr/>
        </p:nvGrpSpPr>
        <p:grpSpPr>
          <a:xfrm>
            <a:off x="4077728" y="2184849"/>
            <a:ext cx="3185457" cy="2168665"/>
            <a:chOff x="428005" y="1877351"/>
            <a:chExt cx="3969938" cy="2702741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05" y="1877351"/>
              <a:ext cx="3969938" cy="2640009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720191" y="4280687"/>
              <a:ext cx="3439115" cy="29940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fr-FR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r>
                <a:rPr lang="fr-FR" sz="1500" b="1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SÉNIORS H </a:t>
              </a:r>
              <a:r>
                <a:rPr lang="fr-FR" sz="15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/ NIVEAU</a:t>
              </a:r>
            </a:p>
            <a:p>
              <a:r>
                <a:rPr lang="fr-FR" sz="110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  <a:p>
              <a:endParaRPr lang="fr-FR" sz="14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7144610" y="2184849"/>
            <a:ext cx="3185457" cy="2168665"/>
            <a:chOff x="428005" y="1877351"/>
            <a:chExt cx="3969938" cy="2702741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05" y="1877351"/>
              <a:ext cx="3969938" cy="2640009"/>
            </a:xfrm>
            <a:prstGeom prst="rect">
              <a:avLst/>
            </a:prstGeom>
          </p:spPr>
        </p:pic>
        <p:sp>
          <p:nvSpPr>
            <p:cNvPr id="34" name="ZoneTexte 33"/>
            <p:cNvSpPr txBox="1"/>
            <p:nvPr/>
          </p:nvSpPr>
          <p:spPr>
            <a:xfrm>
              <a:off x="720191" y="4280687"/>
              <a:ext cx="3439115" cy="29940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fr-FR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r>
                <a:rPr lang="fr-FR" sz="1500" b="1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SÉNIORS H </a:t>
              </a:r>
              <a:r>
                <a:rPr lang="fr-FR" sz="15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/ NIVEAU</a:t>
              </a:r>
            </a:p>
            <a:p>
              <a:r>
                <a:rPr lang="fr-FR" sz="110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  <a:p>
              <a:endParaRPr lang="fr-FR" sz="14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423746" y="945566"/>
            <a:ext cx="95008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smtClean="0">
                <a:latin typeface="Calibri" charset="0"/>
                <a:ea typeface="Calibri" charset="0"/>
                <a:cs typeface="Calibri" charset="0"/>
              </a:rPr>
              <a:t>QUELQUES INFORMATIONS PRATIQUES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46049" y="1471961"/>
            <a:ext cx="994688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56167" y="1572557"/>
            <a:ext cx="5198184" cy="4521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 smtClean="0">
                <a:solidFill>
                  <a:srgbClr val="45C5D4"/>
                </a:solidFill>
                <a:latin typeface="Calibri" charset="0"/>
                <a:ea typeface="Calibri" charset="0"/>
                <a:cs typeface="Calibri" charset="0"/>
              </a:rPr>
              <a:t>NOS ÉQUIPES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96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23746" y="945566"/>
            <a:ext cx="95008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smtClean="0">
                <a:latin typeface="Calibri" charset="0"/>
                <a:ea typeface="Calibri" charset="0"/>
                <a:cs typeface="Calibri" charset="0"/>
              </a:rPr>
              <a:t>DES OUTILS DE COMMUNICATION À VOTRE DISPOSITION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46049" y="1471961"/>
            <a:ext cx="994688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904835" y="2301820"/>
            <a:ext cx="2818080" cy="2316832"/>
          </a:xfrm>
          <a:prstGeom prst="rect">
            <a:avLst/>
          </a:prstGeom>
          <a:solidFill>
            <a:srgbClr val="B2B6B4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PACK</a:t>
            </a:r>
          </a:p>
          <a:p>
            <a:pPr algn="ctr"/>
            <a:r>
              <a:rPr lang="fr-FR" sz="9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3946614" y="2301820"/>
            <a:ext cx="2818080" cy="2316832"/>
          </a:xfrm>
          <a:prstGeom prst="rect">
            <a:avLst/>
          </a:prstGeom>
          <a:solidFill>
            <a:srgbClr val="45C5D4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PACK</a:t>
            </a:r>
          </a:p>
          <a:p>
            <a:pPr algn="ctr"/>
            <a:r>
              <a:rPr lang="fr-FR" sz="9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7007055" y="2301820"/>
            <a:ext cx="2818080" cy="2316832"/>
          </a:xfrm>
          <a:prstGeom prst="rect">
            <a:avLst/>
          </a:prstGeom>
          <a:solidFill>
            <a:srgbClr val="0093B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PACK</a:t>
            </a:r>
          </a:p>
          <a:p>
            <a:pPr algn="ctr"/>
            <a:r>
              <a:rPr lang="fr-FR" sz="9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XXX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456167" y="1572557"/>
            <a:ext cx="5198184" cy="4521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 smtClean="0">
                <a:solidFill>
                  <a:srgbClr val="45C5D4"/>
                </a:solidFill>
                <a:latin typeface="Calibri" charset="0"/>
                <a:ea typeface="Calibri" charset="0"/>
                <a:cs typeface="Calibri" charset="0"/>
              </a:rPr>
              <a:t>NOS PACKS PARTENAIRES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941358" y="4799999"/>
            <a:ext cx="2725574" cy="22819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800" b="1" dirty="0" smtClean="0">
                <a:latin typeface="Calibri" charset="0"/>
                <a:ea typeface="Calibri" charset="0"/>
                <a:cs typeface="Calibri" charset="0"/>
              </a:rPr>
              <a:t>TARIF : XXX €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Vous pouvez </a:t>
            </a:r>
            <a:r>
              <a:rPr lang="fr-FR" sz="1100" dirty="0" err="1" smtClean="0">
                <a:latin typeface="Calibri" charset="0"/>
                <a:ea typeface="Calibri" charset="0"/>
                <a:cs typeface="Calibri" charset="0"/>
              </a:rPr>
              <a:t>sponsorier</a:t>
            </a: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une équipe avec l’équipement suivant :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1 panneau publicitaire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1 jeu de XX maillots floqué à l’arrière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XX shorts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X tenues de gardien de but : pantalon et maillot floqué à l’arrière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le flocage des maillots à l’avant de tous les maillots...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3964477" y="4799999"/>
            <a:ext cx="2725574" cy="22819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800" b="1" dirty="0" smtClean="0">
                <a:latin typeface="Calibri" charset="0"/>
                <a:ea typeface="Calibri" charset="0"/>
                <a:cs typeface="Calibri" charset="0"/>
              </a:rPr>
              <a:t>TARIF : XXX €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Vous pouvez </a:t>
            </a:r>
            <a:r>
              <a:rPr lang="fr-FR" sz="1100" dirty="0" err="1" smtClean="0">
                <a:latin typeface="Calibri" charset="0"/>
                <a:ea typeface="Calibri" charset="0"/>
                <a:cs typeface="Calibri" charset="0"/>
              </a:rPr>
              <a:t>sponsorier</a:t>
            </a: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une équipe avec l’équipement suivant :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1 panneau publicitaire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1 jeu de XX maillots floqué à l’arrière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XX shorts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X tenues de gardien de but : pantalon et maillot floqué à l’arrière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le flocage des maillots à l’avant de tous les maillots...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7034248" y="4799999"/>
            <a:ext cx="2725574" cy="22819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800" b="1" dirty="0" smtClean="0">
                <a:latin typeface="Calibri" charset="0"/>
                <a:ea typeface="Calibri" charset="0"/>
                <a:cs typeface="Calibri" charset="0"/>
              </a:rPr>
              <a:t>TARIF : XXX €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Vous pouvez </a:t>
            </a:r>
            <a:r>
              <a:rPr lang="fr-FR" sz="1100" dirty="0" err="1" smtClean="0">
                <a:latin typeface="Calibri" charset="0"/>
                <a:ea typeface="Calibri" charset="0"/>
                <a:cs typeface="Calibri" charset="0"/>
              </a:rPr>
              <a:t>sponsorier</a:t>
            </a: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une équipe avec l’équipement suivant :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1 panneau publicitaire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1 jeu de XX maillots floqué à l’arrière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XX shorts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X tenues de gardien de but : pantalon et maillot floqué à l’arrière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le flocage des maillots à l’avant de tous les maillots...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9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23746" y="945566"/>
            <a:ext cx="95008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smtClean="0">
                <a:latin typeface="Calibri" charset="0"/>
                <a:ea typeface="Calibri" charset="0"/>
                <a:cs typeface="Calibri" charset="0"/>
              </a:rPr>
              <a:t>DES OUTILS DE COMMUNICATION À VOTRE DISPOSITION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46049" y="1471961"/>
            <a:ext cx="994688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r 31"/>
          <p:cNvGrpSpPr/>
          <p:nvPr/>
        </p:nvGrpSpPr>
        <p:grpSpPr>
          <a:xfrm>
            <a:off x="11140068" y="2367423"/>
            <a:ext cx="5832088" cy="1223270"/>
            <a:chOff x="3657600" y="2021735"/>
            <a:chExt cx="5832088" cy="1223270"/>
          </a:xfrm>
        </p:grpSpPr>
        <p:sp>
          <p:nvSpPr>
            <p:cNvPr id="16" name="ZoneTexte 15"/>
            <p:cNvSpPr txBox="1"/>
            <p:nvPr/>
          </p:nvSpPr>
          <p:spPr>
            <a:xfrm>
              <a:off x="6155475" y="2432549"/>
              <a:ext cx="3334213" cy="81245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Arial Hebrew" charset="-79"/>
                  <a:cs typeface="Arial Hebrew" charset="-79"/>
                </a:rPr>
                <a:t>MATCHS PAR AN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800" kern="0" dirty="0" smtClean="0">
                  <a:solidFill>
                    <a:schemeClr val="bg1"/>
                  </a:solidFill>
                  <a:latin typeface="Calibri" panose="020F0502020204030204"/>
                  <a:ea typeface="Arial Hebrew" charset="-79"/>
                  <a:cs typeface="Arial Hebrew" charset="-79"/>
                </a:rPr>
                <a:t>dont XX à domicile</a:t>
              </a: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657600" y="2021735"/>
              <a:ext cx="2241395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XXX/</a:t>
              </a: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11117766" y="5144076"/>
            <a:ext cx="6701881" cy="1334783"/>
            <a:chOff x="3824869" y="2367423"/>
            <a:chExt cx="6701881" cy="1334783"/>
          </a:xfrm>
        </p:grpSpPr>
        <p:sp>
          <p:nvSpPr>
            <p:cNvPr id="30" name="ZoneTexte 29"/>
            <p:cNvSpPr txBox="1"/>
            <p:nvPr/>
          </p:nvSpPr>
          <p:spPr>
            <a:xfrm>
              <a:off x="6300439" y="2767086"/>
              <a:ext cx="4226311" cy="9351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000" kern="0" dirty="0" smtClean="0">
                  <a:solidFill>
                    <a:schemeClr val="bg1"/>
                  </a:solidFill>
                  <a:latin typeface="Calibri" panose="020F0502020204030204"/>
                  <a:ea typeface="Arial Hebrew" charset="-79"/>
                  <a:cs typeface="Arial Hebrew" charset="-79"/>
                </a:rPr>
                <a:t>AUTRE INFO</a:t>
              </a:r>
              <a:endParaRPr kumimoji="0" lang="fr-FR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  <a:p>
              <a:pPr lvl="0" defTabSz="914400">
                <a:defRPr/>
              </a:pPr>
              <a:r>
                <a:rPr lang="fr-FR" sz="1800" kern="0" dirty="0" smtClean="0">
                  <a:solidFill>
                    <a:prstClr val="white"/>
                  </a:solidFill>
                  <a:ea typeface="Arial Hebrew" charset="-79"/>
                  <a:cs typeface="Arial Hebrew" charset="-79"/>
                </a:rPr>
                <a:t>XXX autre</a:t>
              </a:r>
              <a:endParaRPr kumimoji="0" lang="fr-FR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824869" y="2367423"/>
              <a:ext cx="2263698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XXX/</a:t>
              </a: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573" y="2086267"/>
            <a:ext cx="5132348" cy="5284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ZoneTexte 38"/>
          <p:cNvSpPr txBox="1"/>
          <p:nvPr/>
        </p:nvSpPr>
        <p:spPr>
          <a:xfrm>
            <a:off x="10916559" y="3225186"/>
            <a:ext cx="353403" cy="369102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>
              <a:lnSpc>
                <a:spcPts val="1000"/>
              </a:lnSpc>
            </a:pPr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307256" y="0"/>
            <a:ext cx="363071" cy="318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 rot="19782943">
            <a:off x="10260329" y="755187"/>
            <a:ext cx="431484" cy="4738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56166" y="1572557"/>
            <a:ext cx="8669173" cy="4521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 smtClean="0">
                <a:solidFill>
                  <a:srgbClr val="45C5D4"/>
                </a:solidFill>
                <a:latin typeface="Calibri" charset="0"/>
                <a:ea typeface="Calibri" charset="0"/>
                <a:cs typeface="Calibri" charset="0"/>
              </a:rPr>
              <a:t>LES MAILLOTS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5724124" y="1948084"/>
            <a:ext cx="4229079" cy="4242323"/>
            <a:chOff x="5724125" y="3133221"/>
            <a:chExt cx="3047642" cy="3057186"/>
          </a:xfrm>
        </p:grpSpPr>
        <p:pic>
          <p:nvPicPr>
            <p:cNvPr id="57" name="Image 5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95" b="42344"/>
            <a:stretch/>
          </p:blipFill>
          <p:spPr>
            <a:xfrm>
              <a:off x="5724125" y="3133221"/>
              <a:ext cx="3047642" cy="3057186"/>
            </a:xfrm>
            <a:prstGeom prst="rect">
              <a:avLst/>
            </a:prstGeom>
            <a:effectLst/>
          </p:spPr>
        </p:pic>
        <p:pic>
          <p:nvPicPr>
            <p:cNvPr id="59" name="Image 5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79" b="18649"/>
            <a:stretch/>
          </p:blipFill>
          <p:spPr>
            <a:xfrm>
              <a:off x="7361674" y="4222805"/>
              <a:ext cx="688509" cy="462484"/>
            </a:xfrm>
            <a:prstGeom prst="rect">
              <a:avLst/>
            </a:prstGeom>
          </p:spPr>
        </p:pic>
        <p:sp>
          <p:nvSpPr>
            <p:cNvPr id="48" name="ZoneTexte 47"/>
            <p:cNvSpPr txBox="1"/>
            <p:nvPr/>
          </p:nvSpPr>
          <p:spPr>
            <a:xfrm>
              <a:off x="6732108" y="4920100"/>
              <a:ext cx="1293470" cy="672809"/>
            </a:xfrm>
            <a:prstGeom prst="rect">
              <a:avLst/>
            </a:prstGeom>
            <a:solidFill>
              <a:srgbClr val="0093B1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fr-FR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</a:t>
              </a:r>
            </a:p>
            <a:p>
              <a:pPr algn="ctr"/>
              <a:r>
                <a:rPr lang="fr-FR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PARTENAIRE</a:t>
              </a:r>
            </a:p>
            <a:p>
              <a:pPr algn="ctr"/>
              <a:r>
                <a:rPr lang="fr-FR" sz="16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XXX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 rot="1514787">
              <a:off x="6233898" y="3938494"/>
              <a:ext cx="458008" cy="478353"/>
            </a:xfrm>
            <a:prstGeom prst="rect">
              <a:avLst/>
            </a:prstGeom>
            <a:solidFill>
              <a:srgbClr val="45C5D4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ts val="500"/>
                </a:lnSpc>
              </a:pPr>
              <a:r>
                <a:rPr lang="fr-FR" sz="8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</a:t>
              </a:r>
            </a:p>
            <a:p>
              <a:pPr algn="ctr"/>
              <a:r>
                <a:rPr lang="fr-FR" sz="12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XX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 rot="19745483">
              <a:off x="7986805" y="3860882"/>
              <a:ext cx="493422" cy="271622"/>
            </a:xfrm>
            <a:prstGeom prst="rect">
              <a:avLst/>
            </a:prstGeom>
            <a:solidFill>
              <a:srgbClr val="B2B6B4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ts val="500"/>
                </a:lnSpc>
              </a:pPr>
              <a:r>
                <a:rPr lang="fr-FR" sz="8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 X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 rot="19745483">
              <a:off x="8146323" y="4125382"/>
              <a:ext cx="480798" cy="271622"/>
            </a:xfrm>
            <a:prstGeom prst="rect">
              <a:avLst/>
            </a:prstGeom>
            <a:solidFill>
              <a:srgbClr val="B2B6B4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lnSpc>
                  <a:spcPts val="500"/>
                </a:lnSpc>
              </a:pPr>
              <a:r>
                <a:rPr lang="fr-FR" sz="8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ZONE X</a:t>
              </a:r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10900327" y="2224757"/>
            <a:ext cx="994017" cy="282699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1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 </a:t>
            </a:r>
            <a:r>
              <a:rPr lang="fr-FR" sz="14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  <a:endParaRPr lang="fr-FR" sz="14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941357" y="2736530"/>
            <a:ext cx="4399385" cy="22819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800" b="1" dirty="0" smtClean="0">
                <a:latin typeface="Calibri" charset="0"/>
                <a:ea typeface="Calibri" charset="0"/>
                <a:cs typeface="Calibri" charset="0"/>
              </a:rPr>
              <a:t>Équipement séniors M</a:t>
            </a:r>
            <a:endParaRPr lang="fr-FR" sz="1800" b="1" dirty="0" smtClean="0"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Soyez au cœur du jeu, associez votre entreprise au maillot de notre équipe une. Lors des matchs de championnat, de coupe et des tournois, ce maillot associera votre entreprise à la dynamique du sport et du handball masculin.</a:t>
            </a:r>
          </a:p>
          <a:p>
            <a:pPr algn="just"/>
            <a:endParaRPr lang="fr-FR" sz="1100" dirty="0"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fr-FR" sz="1100" b="1" dirty="0" smtClean="0">
                <a:latin typeface="Calibri" charset="0"/>
                <a:ea typeface="Calibri" charset="0"/>
                <a:cs typeface="Calibri" charset="0"/>
              </a:rPr>
              <a:t>Flocage de votre logo sur les tenues de match de l’équipe séniors masculins pour une durée de 2 ans.</a:t>
            </a:r>
          </a:p>
          <a:p>
            <a:pPr algn="just"/>
            <a:endParaRPr lang="fr-FR" sz="1100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9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76" y="1773759"/>
            <a:ext cx="5951862" cy="5302446"/>
          </a:xfrm>
          <a:prstGeom prst="rect">
            <a:avLst/>
          </a:prstGeom>
          <a:effectLst/>
        </p:spPr>
      </p:pic>
      <p:sp>
        <p:nvSpPr>
          <p:cNvPr id="5" name="ZoneTexte 4"/>
          <p:cNvSpPr txBox="1"/>
          <p:nvPr/>
        </p:nvSpPr>
        <p:spPr>
          <a:xfrm>
            <a:off x="423746" y="945566"/>
            <a:ext cx="95008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smtClean="0">
                <a:latin typeface="Calibri" charset="0"/>
                <a:ea typeface="Calibri" charset="0"/>
                <a:cs typeface="Calibri" charset="0"/>
              </a:rPr>
              <a:t>DES OUTILS DE COMMUNICATION À VOTRE DISPOSITION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46049" y="1471961"/>
            <a:ext cx="994688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r 31"/>
          <p:cNvGrpSpPr/>
          <p:nvPr/>
        </p:nvGrpSpPr>
        <p:grpSpPr>
          <a:xfrm>
            <a:off x="11140068" y="2367423"/>
            <a:ext cx="5832088" cy="1223270"/>
            <a:chOff x="3657600" y="2021735"/>
            <a:chExt cx="5832088" cy="1223270"/>
          </a:xfrm>
        </p:grpSpPr>
        <p:sp>
          <p:nvSpPr>
            <p:cNvPr id="16" name="ZoneTexte 15"/>
            <p:cNvSpPr txBox="1"/>
            <p:nvPr/>
          </p:nvSpPr>
          <p:spPr>
            <a:xfrm>
              <a:off x="6155475" y="2432549"/>
              <a:ext cx="3334213" cy="81245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Arial Hebrew" charset="-79"/>
                  <a:cs typeface="Arial Hebrew" charset="-79"/>
                </a:rPr>
                <a:t>MATCHS PAR AN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800" kern="0" dirty="0" smtClean="0">
                  <a:solidFill>
                    <a:schemeClr val="bg1"/>
                  </a:solidFill>
                  <a:latin typeface="Calibri" panose="020F0502020204030204"/>
                  <a:ea typeface="Arial Hebrew" charset="-79"/>
                  <a:cs typeface="Arial Hebrew" charset="-79"/>
                </a:rPr>
                <a:t>dont XX à domicile</a:t>
              </a: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657600" y="2021735"/>
              <a:ext cx="2241395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XXX/</a:t>
              </a: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11117766" y="5144076"/>
            <a:ext cx="6701881" cy="1334783"/>
            <a:chOff x="3824869" y="2367423"/>
            <a:chExt cx="6701881" cy="1334783"/>
          </a:xfrm>
        </p:grpSpPr>
        <p:sp>
          <p:nvSpPr>
            <p:cNvPr id="30" name="ZoneTexte 29"/>
            <p:cNvSpPr txBox="1"/>
            <p:nvPr/>
          </p:nvSpPr>
          <p:spPr>
            <a:xfrm>
              <a:off x="6300439" y="2767086"/>
              <a:ext cx="4226311" cy="9351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000" kern="0" dirty="0" smtClean="0">
                  <a:solidFill>
                    <a:schemeClr val="bg1"/>
                  </a:solidFill>
                  <a:latin typeface="Calibri" panose="020F0502020204030204"/>
                  <a:ea typeface="Arial Hebrew" charset="-79"/>
                  <a:cs typeface="Arial Hebrew" charset="-79"/>
                </a:rPr>
                <a:t>AUTRE INFO</a:t>
              </a:r>
              <a:endParaRPr kumimoji="0" lang="fr-FR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  <a:p>
              <a:pPr lvl="0" defTabSz="914400">
                <a:defRPr/>
              </a:pPr>
              <a:r>
                <a:rPr lang="fr-FR" sz="1800" kern="0" dirty="0" smtClean="0">
                  <a:solidFill>
                    <a:prstClr val="white"/>
                  </a:solidFill>
                  <a:ea typeface="Arial Hebrew" charset="-79"/>
                  <a:cs typeface="Arial Hebrew" charset="-79"/>
                </a:rPr>
                <a:t>XXX autre</a:t>
              </a:r>
              <a:endParaRPr kumimoji="0" lang="fr-FR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rial Hebrew" charset="-79"/>
                <a:cs typeface="Arial Hebrew" charset="-79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824869" y="2367423"/>
              <a:ext cx="2263698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XXX/</a:t>
              </a: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573" y="2086267"/>
            <a:ext cx="5132348" cy="5284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ZoneTexte 24"/>
          <p:cNvSpPr txBox="1"/>
          <p:nvPr/>
        </p:nvSpPr>
        <p:spPr>
          <a:xfrm>
            <a:off x="486047" y="1936177"/>
            <a:ext cx="3955324" cy="307777"/>
          </a:xfrm>
          <a:prstGeom prst="rect">
            <a:avLst/>
          </a:prstGeom>
          <a:solidFill>
            <a:srgbClr val="B2B6B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PACK  X      </a:t>
            </a:r>
            <a:r>
              <a:rPr lang="fr-FR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&gt; 000 € </a:t>
            </a:r>
            <a:endParaRPr lang="fr-FR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950689" y="2327387"/>
            <a:ext cx="3462692" cy="15945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comprend :</a:t>
            </a:r>
          </a:p>
          <a:p>
            <a:pPr marL="171450" lvl="0" indent="-171450"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le flocage de tous les maillots de l’équipe </a:t>
            </a:r>
            <a:b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sur la manche</a:t>
            </a:r>
            <a:endParaRPr lang="fr-FR" sz="1100" b="1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le flocage des shorts sur une jambe</a:t>
            </a: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endParaRPr lang="fr-FR" sz="14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486047" y="3718482"/>
            <a:ext cx="4035948" cy="1746487"/>
            <a:chOff x="486047" y="1730904"/>
            <a:chExt cx="4035948" cy="1746487"/>
          </a:xfrm>
        </p:grpSpPr>
        <p:sp>
          <p:nvSpPr>
            <p:cNvPr id="28" name="ZoneTexte 27"/>
            <p:cNvSpPr txBox="1"/>
            <p:nvPr/>
          </p:nvSpPr>
          <p:spPr>
            <a:xfrm>
              <a:off x="486047" y="1730904"/>
              <a:ext cx="3955324" cy="307777"/>
            </a:xfrm>
            <a:prstGeom prst="rect">
              <a:avLst/>
            </a:prstGeom>
            <a:solidFill>
              <a:srgbClr val="45C5D4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PACK  </a:t>
              </a:r>
              <a:r>
                <a:rPr lang="fr-FR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XX      </a:t>
              </a:r>
              <a:r>
                <a:rPr lang="fr-FR" sz="18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&gt; 000 € 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950689" y="2122114"/>
              <a:ext cx="3571306" cy="1355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lvl="0"/>
              <a:r>
                <a:rPr lang="fr-FR" sz="1400" b="1" dirty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comprend :</a:t>
              </a:r>
            </a:p>
            <a:p>
              <a:pPr marL="171450" lvl="0" indent="-171450">
                <a:buFont typeface="Arial" charset="0"/>
                <a:buChar char="•"/>
              </a:pPr>
              <a:r>
                <a:rPr lang="fr-FR" sz="1100" dirty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le flocage de tous les maillots de l’équipe </a:t>
              </a:r>
              <a:br>
                <a:rPr lang="fr-FR" sz="1100" dirty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fr-FR" sz="1100" dirty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sur la manche</a:t>
              </a:r>
              <a:endParaRPr lang="fr-FR" sz="11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marL="171450" lvl="0" indent="-171450">
                <a:buFont typeface="Arial" charset="0"/>
                <a:buChar char="•"/>
              </a:pPr>
              <a:r>
                <a:rPr lang="fr-FR" sz="1100" dirty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le flocage des shorts sur une jambe</a:t>
              </a:r>
            </a:p>
            <a:p>
              <a:pPr marL="171450" lvl="0" indent="-171450">
                <a:buFont typeface="Arial" charset="0"/>
                <a:buChar char="•"/>
              </a:pPr>
              <a:endParaRPr lang="fr-FR" sz="1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4" name="Grouper 33"/>
          <p:cNvGrpSpPr/>
          <p:nvPr/>
        </p:nvGrpSpPr>
        <p:grpSpPr>
          <a:xfrm>
            <a:off x="486047" y="5510749"/>
            <a:ext cx="4121672" cy="1610242"/>
            <a:chOff x="486047" y="1348349"/>
            <a:chExt cx="4121672" cy="1610242"/>
          </a:xfrm>
        </p:grpSpPr>
        <p:sp>
          <p:nvSpPr>
            <p:cNvPr id="35" name="ZoneTexte 34"/>
            <p:cNvSpPr txBox="1"/>
            <p:nvPr/>
          </p:nvSpPr>
          <p:spPr>
            <a:xfrm>
              <a:off x="486047" y="1348349"/>
              <a:ext cx="3945994" cy="307777"/>
            </a:xfrm>
            <a:prstGeom prst="rect">
              <a:avLst/>
            </a:prstGeom>
            <a:solidFill>
              <a:srgbClr val="0093B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PACK  </a:t>
              </a:r>
              <a:r>
                <a:rPr lang="fr-FR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XXX      </a:t>
              </a:r>
              <a:r>
                <a:rPr lang="fr-FR" sz="18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&gt; 000 € 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950688" y="1731251"/>
              <a:ext cx="3657031" cy="12273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lvl="0"/>
              <a:r>
                <a:rPr lang="fr-FR" sz="1400" b="1" dirty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comprend :</a:t>
              </a:r>
            </a:p>
            <a:p>
              <a:pPr marL="171450" lvl="0" indent="-171450">
                <a:buFont typeface="Arial" charset="0"/>
                <a:buChar char="•"/>
              </a:pPr>
              <a:r>
                <a:rPr lang="fr-FR" sz="1100" dirty="0" smtClean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le </a:t>
              </a:r>
              <a:r>
                <a:rPr lang="fr-FR" sz="1100" dirty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flocage de tous les maillots </a:t>
              </a:r>
              <a:r>
                <a:rPr lang="fr-FR" sz="1100" dirty="0" smtClean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de l’équipe </a:t>
              </a:r>
              <a:br>
                <a:rPr lang="fr-FR" sz="1100" dirty="0" smtClean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fr-FR" sz="1100" dirty="0" smtClean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sous le numéro du joueur, </a:t>
              </a:r>
              <a:r>
                <a:rPr lang="fr-FR" sz="1100" b="1" dirty="0" smtClean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à l’avant et à l’arrière</a:t>
              </a:r>
            </a:p>
            <a:p>
              <a:pPr marL="171450" lvl="0" indent="-171450">
                <a:buFont typeface="Arial" charset="0"/>
                <a:buChar char="•"/>
              </a:pPr>
              <a:r>
                <a:rPr lang="fr-FR" sz="1100" b="1" dirty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X tenues de gardien de but : </a:t>
              </a:r>
              <a:r>
                <a:rPr lang="fr-FR" sz="1100" b="1" dirty="0" smtClean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/>
              </a:r>
              <a:br>
                <a:rPr lang="fr-FR" sz="1100" b="1" dirty="0" smtClean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fr-FR" sz="1100" dirty="0" smtClean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pantalon </a:t>
              </a:r>
              <a:r>
                <a:rPr lang="fr-FR" sz="1100" dirty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et maillot floqués à l’arrière</a:t>
              </a:r>
            </a:p>
            <a:p>
              <a:pPr marL="171450" lvl="0" indent="-171450">
                <a:buFont typeface="Arial" charset="0"/>
                <a:buChar char="•"/>
              </a:pPr>
              <a:endParaRPr lang="fr-FR" sz="1100" b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marL="171450" lvl="0" indent="-171450">
                <a:buFont typeface="Arial" charset="0"/>
                <a:buChar char="•"/>
              </a:pPr>
              <a:endParaRPr lang="fr-FR" sz="1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39" name="ZoneTexte 38"/>
          <p:cNvSpPr txBox="1"/>
          <p:nvPr/>
        </p:nvSpPr>
        <p:spPr>
          <a:xfrm>
            <a:off x="10916559" y="3225186"/>
            <a:ext cx="353403" cy="369102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>
              <a:lnSpc>
                <a:spcPts val="1000"/>
              </a:lnSpc>
            </a:pPr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40" name="ZoneTexte 39"/>
          <p:cNvSpPr txBox="1"/>
          <p:nvPr/>
        </p:nvSpPr>
        <p:spPr>
          <a:xfrm rot="20807540">
            <a:off x="7815685" y="6195479"/>
            <a:ext cx="578050" cy="221592"/>
          </a:xfrm>
          <a:prstGeom prst="rect">
            <a:avLst/>
          </a:prstGeom>
          <a:solidFill>
            <a:srgbClr val="B2B6B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 </a:t>
            </a:r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307256" y="0"/>
            <a:ext cx="363071" cy="318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 rot="19782943">
            <a:off x="10260329" y="755187"/>
            <a:ext cx="431484" cy="4738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56166" y="1572557"/>
            <a:ext cx="8669173" cy="4521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 smtClean="0">
                <a:solidFill>
                  <a:srgbClr val="45C5D4"/>
                </a:solidFill>
                <a:latin typeface="Calibri" charset="0"/>
                <a:ea typeface="Calibri" charset="0"/>
                <a:cs typeface="Calibri" charset="0"/>
              </a:rPr>
              <a:t>LES MAILLOTS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501811" y="3163077"/>
            <a:ext cx="373225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9" b="18649"/>
          <a:stretch/>
        </p:blipFill>
        <p:spPr>
          <a:xfrm>
            <a:off x="6269249" y="2887619"/>
            <a:ext cx="688509" cy="462484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 rot="1180015">
            <a:off x="6816451" y="6245232"/>
            <a:ext cx="503999" cy="377399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>
              <a:lnSpc>
                <a:spcPts val="300"/>
              </a:lnSpc>
            </a:pPr>
            <a:endParaRPr lang="fr-FR" sz="4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ts val="1000"/>
              </a:lnSpc>
            </a:pPr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5663959" y="3560638"/>
            <a:ext cx="1293470" cy="672809"/>
          </a:xfrm>
          <a:prstGeom prst="rect">
            <a:avLst/>
          </a:prstGeom>
          <a:solidFill>
            <a:srgbClr val="0093B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PARTENAIRE</a:t>
            </a:r>
          </a:p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XXX</a:t>
            </a:r>
          </a:p>
        </p:txBody>
      </p:sp>
      <p:sp>
        <p:nvSpPr>
          <p:cNvPr id="50" name="ZoneTexte 49"/>
          <p:cNvSpPr txBox="1"/>
          <p:nvPr/>
        </p:nvSpPr>
        <p:spPr>
          <a:xfrm rot="1514787">
            <a:off x="5165749" y="2579032"/>
            <a:ext cx="458008" cy="478353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52" name="ZoneTexte 51"/>
          <p:cNvSpPr txBox="1"/>
          <p:nvPr/>
        </p:nvSpPr>
        <p:spPr>
          <a:xfrm rot="19745483">
            <a:off x="6918656" y="2501420"/>
            <a:ext cx="493422" cy="271622"/>
          </a:xfrm>
          <a:prstGeom prst="rect">
            <a:avLst/>
          </a:prstGeom>
          <a:solidFill>
            <a:srgbClr val="B2B6B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 X</a:t>
            </a:r>
          </a:p>
        </p:txBody>
      </p:sp>
      <p:sp>
        <p:nvSpPr>
          <p:cNvPr id="60" name="ZoneTexte 59"/>
          <p:cNvSpPr txBox="1"/>
          <p:nvPr/>
        </p:nvSpPr>
        <p:spPr>
          <a:xfrm rot="19745483">
            <a:off x="7078174" y="2765920"/>
            <a:ext cx="480798" cy="271622"/>
          </a:xfrm>
          <a:prstGeom prst="rect">
            <a:avLst/>
          </a:prstGeom>
          <a:solidFill>
            <a:srgbClr val="B2B6B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 X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8478596" y="3560638"/>
            <a:ext cx="1293470" cy="672809"/>
          </a:xfrm>
          <a:prstGeom prst="rect">
            <a:avLst/>
          </a:prstGeom>
          <a:solidFill>
            <a:srgbClr val="0093B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PARTENAIRE</a:t>
            </a:r>
          </a:p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XXX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10900327" y="2224757"/>
            <a:ext cx="994017" cy="282699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1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 </a:t>
            </a:r>
            <a:r>
              <a:rPr lang="fr-FR" sz="14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  <a:endParaRPr lang="fr-FR" sz="14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 rot="20807540">
            <a:off x="7872834" y="6445511"/>
            <a:ext cx="578050" cy="221592"/>
          </a:xfrm>
          <a:prstGeom prst="rect">
            <a:avLst/>
          </a:prstGeom>
          <a:solidFill>
            <a:srgbClr val="B2B6B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 </a:t>
            </a:r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437849" y="4984952"/>
            <a:ext cx="1383737" cy="109260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marL="171450" lvl="0" indent="-171450">
              <a:buFont typeface="Arial" charset="0"/>
              <a:buChar char="•"/>
            </a:pPr>
            <a:r>
              <a:rPr lang="fr-FR" sz="13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fr-FR" sz="13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jeu </a:t>
            </a:r>
            <a:r>
              <a:rPr lang="fr-FR" sz="1300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fr-FR" sz="1300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fr-FR" sz="1300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 </a:t>
            </a:r>
            <a:r>
              <a:rPr lang="fr-FR" sz="13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XX maillots </a:t>
            </a:r>
            <a:r>
              <a:rPr lang="fr-FR" sz="13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floqués</a:t>
            </a:r>
          </a:p>
          <a:p>
            <a:pPr marL="171450" lvl="0" indent="-171450">
              <a:buFont typeface="Arial" charset="0"/>
              <a:buChar char="•"/>
            </a:pPr>
            <a:endParaRPr lang="fr-FR" sz="13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fr-FR" sz="13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XX </a:t>
            </a:r>
            <a:r>
              <a:rPr lang="fr-FR" sz="13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shorts</a:t>
            </a:r>
            <a:endParaRPr lang="fr-FR" sz="13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23746" y="945566"/>
            <a:ext cx="95008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smtClean="0">
                <a:latin typeface="Calibri" charset="0"/>
                <a:ea typeface="Calibri" charset="0"/>
                <a:cs typeface="Calibri" charset="0"/>
              </a:rPr>
              <a:t>DES OUTILS DE COMMUNICATION À VOTRE DISPOSITION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46049" y="1471961"/>
            <a:ext cx="994688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950689" y="3418161"/>
            <a:ext cx="2492308" cy="9353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comprend :</a:t>
            </a:r>
          </a:p>
          <a:p>
            <a:pPr marL="171450" lvl="0" indent="-171450"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1 panneau publicitaire 1 x 1 m</a:t>
            </a:r>
          </a:p>
          <a:p>
            <a:pPr marL="171450" lvl="0" indent="-171450"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...</a:t>
            </a: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86047" y="3053779"/>
            <a:ext cx="3012933" cy="307777"/>
          </a:xfrm>
          <a:prstGeom prst="rect">
            <a:avLst/>
          </a:prstGeom>
          <a:solidFill>
            <a:srgbClr val="45C5D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PACK  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      </a:t>
            </a:r>
            <a:r>
              <a:rPr lang="fr-FR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&gt; 000 € 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86047" y="4256484"/>
            <a:ext cx="2994271" cy="307777"/>
          </a:xfrm>
          <a:prstGeom prst="rect">
            <a:avLst/>
          </a:prstGeom>
          <a:solidFill>
            <a:srgbClr val="0093B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PACK  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XXX      </a:t>
            </a:r>
            <a:r>
              <a:rPr lang="fr-FR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&gt; 000 €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307256" y="0"/>
            <a:ext cx="363071" cy="318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56166" y="1572557"/>
            <a:ext cx="8669173" cy="4521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 smtClean="0">
                <a:solidFill>
                  <a:srgbClr val="45C5D4"/>
                </a:solidFill>
                <a:latin typeface="Calibri" charset="0"/>
                <a:ea typeface="Calibri" charset="0"/>
                <a:cs typeface="Calibri" charset="0"/>
              </a:rPr>
              <a:t>PANNEAUX PARTENAIRES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501811" y="3163077"/>
            <a:ext cx="373225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941976" y="3237721"/>
            <a:ext cx="914400" cy="569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36224" b="3083"/>
          <a:stretch/>
        </p:blipFill>
        <p:spPr>
          <a:xfrm>
            <a:off x="4739951" y="1828800"/>
            <a:ext cx="5790583" cy="5000889"/>
          </a:xfrm>
          <a:prstGeom prst="rect">
            <a:avLst/>
          </a:prstGeom>
          <a:effectLst/>
        </p:spPr>
      </p:pic>
      <p:sp>
        <p:nvSpPr>
          <p:cNvPr id="44" name="ZoneTexte 43"/>
          <p:cNvSpPr txBox="1"/>
          <p:nvPr/>
        </p:nvSpPr>
        <p:spPr>
          <a:xfrm>
            <a:off x="5128385" y="2481445"/>
            <a:ext cx="1846950" cy="585435"/>
          </a:xfrm>
          <a:prstGeom prst="rect">
            <a:avLst/>
          </a:prstGeom>
          <a:solidFill>
            <a:srgbClr val="0093B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PARTENAIRE</a:t>
            </a:r>
          </a:p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XXX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8115650" y="2589779"/>
            <a:ext cx="502368" cy="379997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8665909" y="2589779"/>
            <a:ext cx="502368" cy="379997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194425" y="5711748"/>
            <a:ext cx="429540" cy="324909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7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696131" y="5711748"/>
            <a:ext cx="429540" cy="324909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7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505334" y="5598460"/>
            <a:ext cx="429540" cy="324909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7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6966580" y="5598460"/>
            <a:ext cx="429540" cy="324909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7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7808152" y="5736025"/>
            <a:ext cx="939338" cy="324909"/>
          </a:xfrm>
          <a:prstGeom prst="rect">
            <a:avLst/>
          </a:prstGeom>
          <a:solidFill>
            <a:srgbClr val="0093B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7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9378006" y="5574183"/>
            <a:ext cx="429540" cy="324909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7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9564125" y="2427939"/>
            <a:ext cx="502368" cy="379997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5105412" y="3414839"/>
            <a:ext cx="826049" cy="364470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5955076" y="3414839"/>
            <a:ext cx="826049" cy="364470"/>
          </a:xfrm>
          <a:prstGeom prst="rect">
            <a:avLst/>
          </a:prstGeom>
          <a:solidFill>
            <a:srgbClr val="45C5D4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ts val="500"/>
              </a:lnSpc>
            </a:pPr>
            <a:r>
              <a:rPr lang="fr-FR" sz="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ZONE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XX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950689" y="4623873"/>
            <a:ext cx="2492308" cy="9353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comprend :</a:t>
            </a:r>
          </a:p>
          <a:p>
            <a:pPr marL="171450" lvl="0" indent="-171450"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1 panneau publicitaire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3 x </a:t>
            </a: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1 m</a:t>
            </a:r>
          </a:p>
          <a:p>
            <a:pPr marL="171450" lvl="0" indent="-171450"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...</a:t>
            </a: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90718" y="5627286"/>
            <a:ext cx="3609048" cy="14694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800" b="1" dirty="0" smtClean="0">
                <a:latin typeface="Calibri" charset="0"/>
                <a:ea typeface="Calibri" charset="0"/>
                <a:cs typeface="Calibri" charset="0"/>
              </a:rPr>
              <a:t>Tarif à l’unité :</a:t>
            </a:r>
            <a:endParaRPr lang="fr-FR" sz="1800" b="1" dirty="0"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1 panneau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1 x </a:t>
            </a: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  &gt;  000 €</a:t>
            </a:r>
          </a:p>
          <a:p>
            <a:pPr marL="171450" lvl="0" indent="-171450">
              <a:buFont typeface="Arial" charset="0"/>
              <a:buChar char="•"/>
            </a:pP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fr-FR" sz="1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1 panneau 3 x 1 m  &gt;  000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€</a:t>
            </a:r>
          </a:p>
          <a:p>
            <a:pPr marL="171450" lvl="0" indent="-171450">
              <a:buFont typeface="Arial" charset="0"/>
              <a:buChar char="•"/>
            </a:pPr>
            <a:endParaRPr lang="fr-FR" sz="1100" dirty="0" smtClean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fr-FR" sz="900" i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Ces prix s’entendent conception incluse (texte et logo fournis par l’entreprise)</a:t>
            </a:r>
            <a:endParaRPr lang="fr-FR" sz="900" i="1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52940" y="1983971"/>
            <a:ext cx="3695379" cy="5892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Votre panneau affiché au gymnase pour toute la saison XXXX/XX.</a:t>
            </a:r>
          </a:p>
          <a:p>
            <a:pPr algn="just"/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Il reste en place toute l’année, visible pendant les temps forts et tous les matchs.</a:t>
            </a:r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4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23746" y="945566"/>
            <a:ext cx="95008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smtClean="0">
                <a:latin typeface="Calibri" charset="0"/>
                <a:ea typeface="Calibri" charset="0"/>
                <a:cs typeface="Calibri" charset="0"/>
              </a:rPr>
              <a:t>DES OUTILS DE COMMUNICATION À VOTRE DISPOSITION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46049" y="1471961"/>
            <a:ext cx="994688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0307256" y="0"/>
            <a:ext cx="363071" cy="318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56166" y="1572557"/>
            <a:ext cx="8669173" cy="4521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 smtClean="0">
                <a:solidFill>
                  <a:srgbClr val="45C5D4"/>
                </a:solidFill>
                <a:latin typeface="Calibri" charset="0"/>
                <a:ea typeface="Calibri" charset="0"/>
                <a:cs typeface="Calibri" charset="0"/>
              </a:rPr>
              <a:t>AFFICHES</a:t>
            </a:r>
          </a:p>
          <a:p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501811" y="3163077"/>
            <a:ext cx="373225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r 9"/>
          <p:cNvGrpSpPr/>
          <p:nvPr/>
        </p:nvGrpSpPr>
        <p:grpSpPr>
          <a:xfrm>
            <a:off x="5332650" y="1694082"/>
            <a:ext cx="3576679" cy="5059174"/>
            <a:chOff x="5996703" y="2330505"/>
            <a:chExt cx="3224001" cy="456031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703" y="2330505"/>
              <a:ext cx="3224001" cy="45603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ZoneTexte 32"/>
            <p:cNvSpPr txBox="1"/>
            <p:nvPr/>
          </p:nvSpPr>
          <p:spPr>
            <a:xfrm>
              <a:off x="6222549" y="6476330"/>
              <a:ext cx="2807935" cy="2886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fr-FR" sz="1600" b="1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LOGOS PARTENAIRES</a:t>
              </a:r>
              <a:endParaRPr lang="fr-FR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r"/>
              <a:endParaRPr lang="fr-FR" sz="14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39" name="ZoneTexte 38"/>
          <p:cNvSpPr txBox="1"/>
          <p:nvPr/>
        </p:nvSpPr>
        <p:spPr>
          <a:xfrm>
            <a:off x="833480" y="3013558"/>
            <a:ext cx="3609048" cy="14694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fr-FR" sz="1800" b="1" dirty="0" smtClean="0">
                <a:latin typeface="Calibri" charset="0"/>
                <a:ea typeface="Calibri" charset="0"/>
                <a:cs typeface="Calibri" charset="0"/>
              </a:rPr>
              <a:t>Tarif :</a:t>
            </a:r>
            <a:endParaRPr lang="fr-FR" sz="1800" b="1" dirty="0"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Votre logo sur toutes nos affiches pendant 1 an  </a:t>
            </a:r>
            <a:r>
              <a:rPr lang="fr-FR" sz="11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&gt;  000 €</a:t>
            </a:r>
          </a:p>
          <a:p>
            <a:pPr marL="171450" lvl="0" indent="-171450">
              <a:buFont typeface="Arial" charset="0"/>
              <a:buChar char="•"/>
            </a:pPr>
            <a:endParaRPr lang="fr-FR" sz="1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lvl="0" indent="-171450">
              <a:buFont typeface="Arial" charset="0"/>
              <a:buChar char="•"/>
            </a:pPr>
            <a:endParaRPr lang="fr-FR" sz="1100" dirty="0" smtClean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fr-FR" sz="900" i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Ces prix s’entendent conception incluse (logo fourni par l’entreprise)</a:t>
            </a:r>
            <a:endParaRPr lang="fr-FR" sz="900" i="1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89374" y="2589451"/>
            <a:ext cx="501706" cy="250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631179" y="2435703"/>
            <a:ext cx="2969778" cy="178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52940" y="1983971"/>
            <a:ext cx="3695379" cy="5892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Elles annoncent les matchs de nos équipes fanions. </a:t>
            </a:r>
          </a:p>
          <a:p>
            <a:pPr algn="just"/>
            <a:r>
              <a:rPr lang="fr-FR" sz="1100" dirty="0" smtClean="0">
                <a:latin typeface="Calibri" charset="0"/>
                <a:ea typeface="Calibri" charset="0"/>
                <a:cs typeface="Calibri" charset="0"/>
              </a:rPr>
              <a:t>XX tirages annuels de XXX exemplaires au format A3. Ces affiches sont diffusées dans les lieux publics de la ville.</a:t>
            </a:r>
            <a:endParaRPr lang="fr-FR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59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̀me par défau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Thème par défaut</Template>
  <TotalTime>396</TotalTime>
  <Words>1212</Words>
  <Application>Microsoft Macintosh PowerPoint</Application>
  <PresentationFormat>Personnalisé</PresentationFormat>
  <Paragraphs>317</Paragraphs>
  <Slides>15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 Hebrew</vt:lpstr>
      <vt:lpstr>Calibri</vt:lpstr>
      <vt:lpstr>Calibri Light</vt:lpstr>
      <vt:lpstr>FranKleinBold</vt:lpstr>
      <vt:lpstr>FranKleinBook</vt:lpstr>
      <vt:lpstr>Arial</vt:lpstr>
      <vt:lpstr>Thème par défaut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VOTRE CLUB VS CLUB ADVERSE</dc:title>
  <dc:creator>Claudie Le Grumellec</dc:creator>
  <cp:lastModifiedBy>Claudie Le Grumellec</cp:lastModifiedBy>
  <cp:revision>81</cp:revision>
  <cp:lastPrinted>2017-10-25T10:46:21Z</cp:lastPrinted>
  <dcterms:created xsi:type="dcterms:W3CDTF">2017-10-20T14:47:46Z</dcterms:created>
  <dcterms:modified xsi:type="dcterms:W3CDTF">2017-10-25T14:42:42Z</dcterms:modified>
</cp:coreProperties>
</file>